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7A06E1-A6EB-472C-8072-BCB0D4F4849F}" type="doc">
      <dgm:prSet loTypeId="urn:microsoft.com/office/officeart/2005/8/layout/orgChart1" loCatId="hierarchy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it-IT"/>
        </a:p>
      </dgm:t>
    </dgm:pt>
    <dgm:pt modelId="{0E78FC95-1905-405F-8EA5-9BC1A9BC2F44}">
      <dgm:prSet phldrT="[Testo]" custT="1"/>
      <dgm:spPr/>
      <dgm:t>
        <a:bodyPr/>
        <a:lstStyle/>
        <a:p>
          <a:r>
            <a:rPr lang="it-IT" sz="1200"/>
            <a:t>Amministratore Unico</a:t>
          </a:r>
          <a:endParaRPr lang="it-IT" sz="1200" dirty="0"/>
        </a:p>
      </dgm:t>
    </dgm:pt>
    <dgm:pt modelId="{EF07D1D7-14F7-490E-90CF-D14184B1C51F}" type="parTrans" cxnId="{96E29838-8DBA-428E-82F4-EE6B54DE7561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229F8370-6514-449D-9319-812C2E45FE5D}" type="sibTrans" cxnId="{96E29838-8DBA-428E-82F4-EE6B54DE7561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645FAF45-8E53-47B3-BB87-F78D53B92AF3}">
      <dgm:prSet phldrT="[Testo]" custT="1"/>
      <dgm:spPr/>
      <dgm:t>
        <a:bodyPr/>
        <a:lstStyle/>
        <a:p>
          <a:r>
            <a:rPr lang="it-IT" sz="1200"/>
            <a:t>Qualità, Ambiente e Sicurezza</a:t>
          </a:r>
          <a:endParaRPr lang="it-IT" sz="1200" dirty="0"/>
        </a:p>
      </dgm:t>
    </dgm:pt>
    <dgm:pt modelId="{6F1E7C54-5D93-43D3-BA57-0AD80D3D71F3}" type="parTrans" cxnId="{F637CF3F-990F-4788-8276-E7A3BCC49E92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B4AA9DBD-2F64-4748-90EE-ED571EC304BD}" type="sibTrans" cxnId="{F637CF3F-990F-4788-8276-E7A3BCC49E92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51FBF3EF-7521-46E2-8C2B-07B9A08BF888}">
      <dgm:prSet phldrT="[Testo]" custT="1"/>
      <dgm:spPr/>
      <dgm:t>
        <a:bodyPr/>
        <a:lstStyle/>
        <a:p>
          <a:r>
            <a:rPr lang="it-IT" sz="1200"/>
            <a:t>Commerciale</a:t>
          </a:r>
          <a:endParaRPr lang="it-IT" sz="1200" dirty="0"/>
        </a:p>
      </dgm:t>
    </dgm:pt>
    <dgm:pt modelId="{249A6860-9680-4D7E-A1D9-D9D393FCFF5E}" type="parTrans" cxnId="{11EBE575-8F61-423D-BFB2-9389F095148A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1B42784F-FD69-4FB0-B03B-21CC9888635F}" type="sibTrans" cxnId="{11EBE575-8F61-423D-BFB2-9389F095148A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85A1FE93-A7BE-4A9A-B9D6-E82B00A07605}">
      <dgm:prSet phldrT="[Testo]" custT="1"/>
      <dgm:spPr/>
      <dgm:t>
        <a:bodyPr/>
        <a:lstStyle/>
        <a:p>
          <a:r>
            <a:rPr lang="it-IT" sz="1200"/>
            <a:t>Amministrazione</a:t>
          </a:r>
          <a:endParaRPr lang="it-IT" sz="1200" dirty="0"/>
        </a:p>
      </dgm:t>
    </dgm:pt>
    <dgm:pt modelId="{C3C73A8B-3852-4A3B-A186-0BDAC23F812A}" type="parTrans" cxnId="{17AE25D8-1FC4-4A31-908E-394307619E24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CF486E3D-5FEC-470E-92B6-0A867B0B537A}" type="sibTrans" cxnId="{17AE25D8-1FC4-4A31-908E-394307619E24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46D267D8-5FB2-45C9-85B6-28F3BC3D3AD3}">
      <dgm:prSet custT="1"/>
      <dgm:spPr/>
      <dgm:t>
        <a:bodyPr/>
        <a:lstStyle/>
        <a:p>
          <a:r>
            <a:rPr lang="it-IT" sz="1200"/>
            <a:t>RSPP</a:t>
          </a:r>
          <a:endParaRPr lang="it-IT" sz="1200" dirty="0"/>
        </a:p>
      </dgm:t>
    </dgm:pt>
    <dgm:pt modelId="{4588D1FF-C47A-4496-996F-45352989B3B7}" type="parTrans" cxnId="{0D87055F-91A5-44AB-BB3D-DF3A6DDD0977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8539752F-96F0-483B-AEF0-4D9266468B63}" type="sibTrans" cxnId="{0D87055F-91A5-44AB-BB3D-DF3A6DDD0977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A97AEF63-6B92-4F88-8CE8-A96115835875}">
      <dgm:prSet custT="1"/>
      <dgm:spPr/>
      <dgm:t>
        <a:bodyPr/>
        <a:lstStyle/>
        <a:p>
          <a:r>
            <a:rPr lang="it-IT" sz="1200" dirty="0"/>
            <a:t>Sistema Qualità</a:t>
          </a:r>
        </a:p>
        <a:p>
          <a:r>
            <a:rPr lang="it-IT" sz="1200" dirty="0"/>
            <a:t>UNI EN ISO 9001</a:t>
          </a:r>
        </a:p>
      </dgm:t>
    </dgm:pt>
    <dgm:pt modelId="{AAB1FEB7-44AA-4641-B8EB-02304A9659CF}" type="parTrans" cxnId="{B243E58C-F3D0-49A5-84EF-644754C837C9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EE871478-00D8-4609-A96B-DF090398DA4D}" type="sibTrans" cxnId="{B243E58C-F3D0-49A5-84EF-644754C837C9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8316522A-1C82-4046-8019-4207BDFD27F0}">
      <dgm:prSet custT="1"/>
      <dgm:spPr/>
      <dgm:t>
        <a:bodyPr/>
        <a:lstStyle/>
        <a:p>
          <a:r>
            <a:rPr lang="it-IT" sz="1100" dirty="0"/>
            <a:t>Sistema Ambientale</a:t>
          </a:r>
        </a:p>
        <a:p>
          <a:r>
            <a:rPr lang="it-IT" sz="1200" dirty="0"/>
            <a:t>ISO 14001</a:t>
          </a:r>
        </a:p>
      </dgm:t>
    </dgm:pt>
    <dgm:pt modelId="{E03DBD8D-1F2E-4D0E-BCCF-7DD1632850CB}" type="parTrans" cxnId="{83460064-B913-4C62-B73A-E51CBB5CDA6B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1F44C1AF-FE28-4C2E-B9D8-4B803A33855A}" type="sibTrans" cxnId="{83460064-B913-4C62-B73A-E51CBB5CDA6B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FAAE5DC0-3DC4-4AE3-93C6-3CB44EFED61A}">
      <dgm:prSet custT="1"/>
      <dgm:spPr/>
      <dgm:t>
        <a:bodyPr/>
        <a:lstStyle/>
        <a:p>
          <a:r>
            <a:rPr lang="it-IT" sz="1200"/>
            <a:t>Ufficio Gare</a:t>
          </a:r>
          <a:endParaRPr lang="it-IT" sz="1200" dirty="0"/>
        </a:p>
      </dgm:t>
    </dgm:pt>
    <dgm:pt modelId="{28049F5D-257C-4A00-8613-073AA595BB36}" type="parTrans" cxnId="{50280146-817D-4F66-BEF3-52CB071EA6EA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AA0D9949-43E2-441B-8ADD-80D440069B22}" type="sibTrans" cxnId="{50280146-817D-4F66-BEF3-52CB071EA6EA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CBB45AEB-3221-40FF-BF2E-A77513AFD094}">
      <dgm:prSet custT="1"/>
      <dgm:spPr/>
      <dgm:t>
        <a:bodyPr/>
        <a:lstStyle/>
        <a:p>
          <a:r>
            <a:rPr lang="it-IT" sz="1200"/>
            <a:t>Ufficio Acquisti</a:t>
          </a:r>
          <a:endParaRPr lang="it-IT" sz="1200" dirty="0"/>
        </a:p>
      </dgm:t>
    </dgm:pt>
    <dgm:pt modelId="{07D538AC-7866-44E8-95DB-496EDDD0A2FD}" type="parTrans" cxnId="{77F00FDB-51F9-4A8F-9E3D-5CA7165E221E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C3F05400-2FDB-4588-BC50-0D06F7B5D3C8}" type="sibTrans" cxnId="{77F00FDB-51F9-4A8F-9E3D-5CA7165E221E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8E2231A5-CFEA-415B-822E-60F60D894F23}">
      <dgm:prSet custT="1"/>
      <dgm:spPr/>
      <dgm:t>
        <a:bodyPr/>
        <a:lstStyle/>
        <a:p>
          <a:r>
            <a:rPr lang="it-IT" sz="1200"/>
            <a:t>Contabilità e fatturazione</a:t>
          </a:r>
          <a:endParaRPr lang="it-IT" sz="1200" dirty="0"/>
        </a:p>
      </dgm:t>
    </dgm:pt>
    <dgm:pt modelId="{3796AF6A-0ACE-4049-8054-B6ABCD6D606B}" type="parTrans" cxnId="{E6DAB1D8-D373-4D54-B8F2-22C6C40B9056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1EDD0923-342D-4390-AEC0-3EDF8D62F6AF}" type="sibTrans" cxnId="{E6DAB1D8-D373-4D54-B8F2-22C6C40B9056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35A09D37-DFAE-492D-8C9B-9813F4992218}">
      <dgm:prSet custT="1"/>
      <dgm:spPr/>
      <dgm:t>
        <a:bodyPr/>
        <a:lstStyle/>
        <a:p>
          <a:r>
            <a:rPr lang="it-IT" sz="1200" dirty="0"/>
            <a:t>Gestione del personale</a:t>
          </a:r>
        </a:p>
      </dgm:t>
    </dgm:pt>
    <dgm:pt modelId="{61B4E768-02A7-4945-BBFA-75457B10F15B}" type="parTrans" cxnId="{538955B2-590B-44A3-A29C-74CCA13B341D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E7E78C23-084B-4AFE-BEDC-0ACF4F236379}" type="sibTrans" cxnId="{538955B2-590B-44A3-A29C-74CCA13B341D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F5BB5EE7-DBCB-43D6-897F-749BB383BF8B}">
      <dgm:prSet custT="1"/>
      <dgm:spPr/>
      <dgm:t>
        <a:bodyPr/>
        <a:lstStyle/>
        <a:p>
          <a:r>
            <a:rPr lang="it-IT" sz="1200" dirty="0"/>
            <a:t>Medico </a:t>
          </a:r>
        </a:p>
        <a:p>
          <a:r>
            <a:rPr lang="it-IT" sz="1200" dirty="0"/>
            <a:t>competente</a:t>
          </a:r>
        </a:p>
      </dgm:t>
    </dgm:pt>
    <dgm:pt modelId="{5BC4A2CE-6C34-4043-8EFE-9388D52EC7C2}" type="parTrans" cxnId="{D5EEEC54-2049-47BE-A388-68AD745B19CC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B468DB17-37BD-44FE-94EB-A6DE3005EB53}" type="sibTrans" cxnId="{D5EEEC54-2049-47BE-A388-68AD745B19CC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306A86A9-F5B3-4A8B-BD8A-427914ABAAF7}">
      <dgm:prSet custT="1"/>
      <dgm:spPr/>
      <dgm:t>
        <a:bodyPr/>
        <a:lstStyle/>
        <a:p>
          <a:r>
            <a:rPr lang="it-IT" sz="1200"/>
            <a:t>RLS</a:t>
          </a:r>
          <a:endParaRPr lang="it-IT" sz="1200" dirty="0"/>
        </a:p>
      </dgm:t>
    </dgm:pt>
    <dgm:pt modelId="{9B874A7A-F2D8-4506-86F8-B98F0F743873}" type="parTrans" cxnId="{2968AA78-E808-4CCD-A821-3792F29A8A1C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EC075202-D397-46B3-B093-BD7156801C31}" type="sibTrans" cxnId="{2968AA78-E808-4CCD-A821-3792F29A8A1C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CF7E4C6D-9E97-4CAC-B284-F44371024308}">
      <dgm:prSet custT="1"/>
      <dgm:spPr/>
      <dgm:t>
        <a:bodyPr/>
        <a:lstStyle/>
        <a:p>
          <a:r>
            <a:rPr lang="it-IT" sz="1200" dirty="0"/>
            <a:t>Salute e Sicurezza</a:t>
          </a:r>
        </a:p>
        <a:p>
          <a:r>
            <a:rPr lang="it-IT" sz="1200" dirty="0"/>
            <a:t>ISO 45001</a:t>
          </a:r>
        </a:p>
      </dgm:t>
    </dgm:pt>
    <dgm:pt modelId="{D78D2D9E-9EC6-4D36-B3CF-34E385E597F2}" type="parTrans" cxnId="{2E631385-F47C-4916-AF3C-66F9F9A4D96C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D2E985FA-ECDA-4D4E-9BD8-E0A4B41199F1}" type="sibTrans" cxnId="{2E631385-F47C-4916-AF3C-66F9F9A4D96C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B731E75C-A074-417D-A988-5F841FC12609}">
      <dgm:prSet custT="1"/>
      <dgm:spPr/>
      <dgm:t>
        <a:bodyPr/>
        <a:lstStyle/>
        <a:p>
          <a:r>
            <a:rPr lang="it-IT" sz="1200"/>
            <a:t>Direzione Tecnica</a:t>
          </a:r>
          <a:endParaRPr lang="it-IT" sz="1200" dirty="0"/>
        </a:p>
      </dgm:t>
    </dgm:pt>
    <dgm:pt modelId="{E42D1980-9270-41A8-8DFB-FBB6312E89BF}" type="parTrans" cxnId="{B06F1247-934B-4C8A-9535-B68B2185CC3A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45484964-7932-4B88-814C-617DC5450AB5}" type="sibTrans" cxnId="{B06F1247-934B-4C8A-9535-B68B2185CC3A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33D2E4C4-FA01-472A-ADD5-23AEFC09F99B}">
      <dgm:prSet custT="1"/>
      <dgm:spPr/>
      <dgm:t>
        <a:bodyPr/>
        <a:lstStyle/>
        <a:p>
          <a:r>
            <a:rPr lang="it-IT" sz="1200" dirty="0"/>
            <a:t>Facility Management</a:t>
          </a:r>
        </a:p>
      </dgm:t>
    </dgm:pt>
    <dgm:pt modelId="{4F6C1E2D-9ABD-4C77-B379-F7A5257C4007}" type="parTrans" cxnId="{72C42701-B758-4E93-AB2C-42C136B1D908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6DC50708-73AC-47DA-8391-37399403B1A1}" type="sibTrans" cxnId="{72C42701-B758-4E93-AB2C-42C136B1D908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DDBEA300-9F0A-45B4-870E-BBFA75A5D39F}">
      <dgm:prSet custT="1"/>
      <dgm:spPr/>
      <dgm:t>
        <a:bodyPr/>
        <a:lstStyle/>
        <a:p>
          <a:r>
            <a:rPr lang="it-IT" sz="1200" dirty="0"/>
            <a:t>Pulizia e sanificazione</a:t>
          </a:r>
        </a:p>
      </dgm:t>
    </dgm:pt>
    <dgm:pt modelId="{1B929FEF-B223-4BF3-AC60-C7C4BE4432DE}" type="parTrans" cxnId="{B9E44463-6634-4CEF-9EB8-B94A55283B95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37532FE8-3D03-4951-955B-B396FEAC63A9}" type="sibTrans" cxnId="{B9E44463-6634-4CEF-9EB8-B94A55283B95}">
      <dgm:prSet/>
      <dgm:spPr/>
      <dgm:t>
        <a:bodyPr/>
        <a:lstStyle/>
        <a:p>
          <a:endParaRPr lang="it-IT" sz="1200">
            <a:solidFill>
              <a:schemeClr val="tx1"/>
            </a:solidFill>
          </a:endParaRPr>
        </a:p>
      </dgm:t>
    </dgm:pt>
    <dgm:pt modelId="{A7D64ED6-B490-4E97-B52D-D49262891130}">
      <dgm:prSet custT="1"/>
      <dgm:spPr/>
      <dgm:t>
        <a:bodyPr/>
        <a:lstStyle/>
        <a:p>
          <a:r>
            <a:rPr lang="it-IT" sz="1200" dirty="0"/>
            <a:t>Facchinaggio e manovalanza</a:t>
          </a:r>
        </a:p>
      </dgm:t>
    </dgm:pt>
    <dgm:pt modelId="{490F3B51-BCCA-4EB4-B7F1-5A016A8FDEF9}" type="parTrans" cxnId="{525D4ED9-5406-452A-9DF5-0DCBFF05974F}">
      <dgm:prSet/>
      <dgm:spPr/>
      <dgm:t>
        <a:bodyPr/>
        <a:lstStyle/>
        <a:p>
          <a:endParaRPr lang="it-IT" sz="1200"/>
        </a:p>
      </dgm:t>
    </dgm:pt>
    <dgm:pt modelId="{FCE779A6-E1A7-4EF0-8EB8-4FC06AA0AE6D}" type="sibTrans" cxnId="{525D4ED9-5406-452A-9DF5-0DCBFF05974F}">
      <dgm:prSet/>
      <dgm:spPr/>
      <dgm:t>
        <a:bodyPr/>
        <a:lstStyle/>
        <a:p>
          <a:endParaRPr lang="it-IT" sz="1200"/>
        </a:p>
      </dgm:t>
    </dgm:pt>
    <dgm:pt modelId="{3638277D-B4C7-459C-AADB-26D00CFDA0C7}">
      <dgm:prSet custT="1"/>
      <dgm:spPr/>
      <dgm:t>
        <a:bodyPr/>
        <a:lstStyle/>
        <a:p>
          <a:r>
            <a:rPr lang="it-IT" sz="1200" dirty="0"/>
            <a:t>Reception e portierato</a:t>
          </a:r>
        </a:p>
      </dgm:t>
    </dgm:pt>
    <dgm:pt modelId="{6E647452-371D-4108-ADFF-AD4934553775}" type="parTrans" cxnId="{F59C414E-7F5C-4C52-BA70-D9F75BFE9C7C}">
      <dgm:prSet/>
      <dgm:spPr/>
      <dgm:t>
        <a:bodyPr/>
        <a:lstStyle/>
        <a:p>
          <a:endParaRPr lang="it-IT" sz="1200"/>
        </a:p>
      </dgm:t>
    </dgm:pt>
    <dgm:pt modelId="{E4FFEDB9-47B9-4C91-9E94-43BA90A20A2A}" type="sibTrans" cxnId="{F59C414E-7F5C-4C52-BA70-D9F75BFE9C7C}">
      <dgm:prSet/>
      <dgm:spPr/>
      <dgm:t>
        <a:bodyPr/>
        <a:lstStyle/>
        <a:p>
          <a:endParaRPr lang="it-IT" sz="1200"/>
        </a:p>
      </dgm:t>
    </dgm:pt>
    <dgm:pt modelId="{5A4A768E-5B4E-4707-8828-F02015E15887}" type="pres">
      <dgm:prSet presAssocID="{A87A06E1-A6EB-472C-8072-BCB0D4F4849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664D428-3BAE-463C-91E5-028749EF4D4D}" type="pres">
      <dgm:prSet presAssocID="{0E78FC95-1905-405F-8EA5-9BC1A9BC2F44}" presName="hierRoot1" presStyleCnt="0">
        <dgm:presLayoutVars>
          <dgm:hierBranch val="init"/>
        </dgm:presLayoutVars>
      </dgm:prSet>
      <dgm:spPr/>
    </dgm:pt>
    <dgm:pt modelId="{8C305952-DE03-4CC6-8549-C0CABA46A6BB}" type="pres">
      <dgm:prSet presAssocID="{0E78FC95-1905-405F-8EA5-9BC1A9BC2F44}" presName="rootComposite1" presStyleCnt="0"/>
      <dgm:spPr/>
    </dgm:pt>
    <dgm:pt modelId="{CCB56BDE-09C1-4A30-A80A-2E180168C7BE}" type="pres">
      <dgm:prSet presAssocID="{0E78FC95-1905-405F-8EA5-9BC1A9BC2F44}" presName="rootText1" presStyleLbl="node0" presStyleIdx="0" presStyleCnt="1">
        <dgm:presLayoutVars>
          <dgm:chPref val="3"/>
        </dgm:presLayoutVars>
      </dgm:prSet>
      <dgm:spPr/>
    </dgm:pt>
    <dgm:pt modelId="{3D0315D2-B347-4DB5-9FFD-E5A3EE404F49}" type="pres">
      <dgm:prSet presAssocID="{0E78FC95-1905-405F-8EA5-9BC1A9BC2F44}" presName="rootConnector1" presStyleLbl="node1" presStyleIdx="0" presStyleCnt="0"/>
      <dgm:spPr/>
    </dgm:pt>
    <dgm:pt modelId="{3FD19CD8-518D-4556-A27E-34237AEC7CAB}" type="pres">
      <dgm:prSet presAssocID="{0E78FC95-1905-405F-8EA5-9BC1A9BC2F44}" presName="hierChild2" presStyleCnt="0"/>
      <dgm:spPr/>
    </dgm:pt>
    <dgm:pt modelId="{D3CBAEBC-F6C5-457A-9CA8-404A4003FEF7}" type="pres">
      <dgm:prSet presAssocID="{E42D1980-9270-41A8-8DFB-FBB6312E89BF}" presName="Name37" presStyleLbl="parChTrans1D2" presStyleIdx="0" presStyleCnt="5"/>
      <dgm:spPr/>
    </dgm:pt>
    <dgm:pt modelId="{D4C8A9F0-1AC3-4FC1-916F-ECBD1C63E1B2}" type="pres">
      <dgm:prSet presAssocID="{B731E75C-A074-417D-A988-5F841FC12609}" presName="hierRoot2" presStyleCnt="0">
        <dgm:presLayoutVars>
          <dgm:hierBranch val="init"/>
        </dgm:presLayoutVars>
      </dgm:prSet>
      <dgm:spPr/>
    </dgm:pt>
    <dgm:pt modelId="{18F06781-8461-45B0-AEB7-9CCBF33C6036}" type="pres">
      <dgm:prSet presAssocID="{B731E75C-A074-417D-A988-5F841FC12609}" presName="rootComposite" presStyleCnt="0"/>
      <dgm:spPr/>
    </dgm:pt>
    <dgm:pt modelId="{0524AFB9-EA04-4CBC-B4F9-84CC19AAC758}" type="pres">
      <dgm:prSet presAssocID="{B731E75C-A074-417D-A988-5F841FC12609}" presName="rootText" presStyleLbl="node2" presStyleIdx="0" presStyleCnt="5">
        <dgm:presLayoutVars>
          <dgm:chPref val="3"/>
        </dgm:presLayoutVars>
      </dgm:prSet>
      <dgm:spPr/>
    </dgm:pt>
    <dgm:pt modelId="{51091A58-32A0-4B50-83A1-DB60C1E0A128}" type="pres">
      <dgm:prSet presAssocID="{B731E75C-A074-417D-A988-5F841FC12609}" presName="rootConnector" presStyleLbl="node2" presStyleIdx="0" presStyleCnt="5"/>
      <dgm:spPr/>
    </dgm:pt>
    <dgm:pt modelId="{B43D5993-8515-44FB-9AEC-4602DF84B091}" type="pres">
      <dgm:prSet presAssocID="{B731E75C-A074-417D-A988-5F841FC12609}" presName="hierChild4" presStyleCnt="0"/>
      <dgm:spPr/>
    </dgm:pt>
    <dgm:pt modelId="{0737C35C-ABF3-4E63-88C1-B836D753D026}" type="pres">
      <dgm:prSet presAssocID="{4F6C1E2D-9ABD-4C77-B379-F7A5257C4007}" presName="Name37" presStyleLbl="parChTrans1D3" presStyleIdx="0" presStyleCnt="13"/>
      <dgm:spPr/>
    </dgm:pt>
    <dgm:pt modelId="{C9203B85-4FA8-4CEA-98A1-58E752897199}" type="pres">
      <dgm:prSet presAssocID="{33D2E4C4-FA01-472A-ADD5-23AEFC09F99B}" presName="hierRoot2" presStyleCnt="0">
        <dgm:presLayoutVars>
          <dgm:hierBranch val="init"/>
        </dgm:presLayoutVars>
      </dgm:prSet>
      <dgm:spPr/>
    </dgm:pt>
    <dgm:pt modelId="{7366E214-0740-47F3-909D-961DB79124C1}" type="pres">
      <dgm:prSet presAssocID="{33D2E4C4-FA01-472A-ADD5-23AEFC09F99B}" presName="rootComposite" presStyleCnt="0"/>
      <dgm:spPr/>
    </dgm:pt>
    <dgm:pt modelId="{20CD06D9-3F0A-4688-A6CA-F956409A88DD}" type="pres">
      <dgm:prSet presAssocID="{33D2E4C4-FA01-472A-ADD5-23AEFC09F99B}" presName="rootText" presStyleLbl="node3" presStyleIdx="0" presStyleCnt="13">
        <dgm:presLayoutVars>
          <dgm:chPref val="3"/>
        </dgm:presLayoutVars>
      </dgm:prSet>
      <dgm:spPr/>
    </dgm:pt>
    <dgm:pt modelId="{2D4F6D72-494D-4D08-935C-F1103135D029}" type="pres">
      <dgm:prSet presAssocID="{33D2E4C4-FA01-472A-ADD5-23AEFC09F99B}" presName="rootConnector" presStyleLbl="node3" presStyleIdx="0" presStyleCnt="13"/>
      <dgm:spPr/>
    </dgm:pt>
    <dgm:pt modelId="{EC8B76F0-2430-4107-87E7-40DAEB6FBEBF}" type="pres">
      <dgm:prSet presAssocID="{33D2E4C4-FA01-472A-ADD5-23AEFC09F99B}" presName="hierChild4" presStyleCnt="0"/>
      <dgm:spPr/>
    </dgm:pt>
    <dgm:pt modelId="{67CFDC87-2592-472E-82D9-8B924CFA3712}" type="pres">
      <dgm:prSet presAssocID="{33D2E4C4-FA01-472A-ADD5-23AEFC09F99B}" presName="hierChild5" presStyleCnt="0"/>
      <dgm:spPr/>
    </dgm:pt>
    <dgm:pt modelId="{A7871868-5934-4B44-A4C0-C1E779F0B296}" type="pres">
      <dgm:prSet presAssocID="{1B929FEF-B223-4BF3-AC60-C7C4BE4432DE}" presName="Name37" presStyleLbl="parChTrans1D3" presStyleIdx="1" presStyleCnt="13"/>
      <dgm:spPr/>
    </dgm:pt>
    <dgm:pt modelId="{E470406C-B8BD-46A8-8854-707B5ED6722E}" type="pres">
      <dgm:prSet presAssocID="{DDBEA300-9F0A-45B4-870E-BBFA75A5D39F}" presName="hierRoot2" presStyleCnt="0">
        <dgm:presLayoutVars>
          <dgm:hierBranch val="init"/>
        </dgm:presLayoutVars>
      </dgm:prSet>
      <dgm:spPr/>
    </dgm:pt>
    <dgm:pt modelId="{B3C68F28-761A-4981-AE02-5151DADF51D5}" type="pres">
      <dgm:prSet presAssocID="{DDBEA300-9F0A-45B4-870E-BBFA75A5D39F}" presName="rootComposite" presStyleCnt="0"/>
      <dgm:spPr/>
    </dgm:pt>
    <dgm:pt modelId="{08EB730B-73A8-44C6-AF78-6D5F10CB93F4}" type="pres">
      <dgm:prSet presAssocID="{DDBEA300-9F0A-45B4-870E-BBFA75A5D39F}" presName="rootText" presStyleLbl="node3" presStyleIdx="1" presStyleCnt="13">
        <dgm:presLayoutVars>
          <dgm:chPref val="3"/>
        </dgm:presLayoutVars>
      </dgm:prSet>
      <dgm:spPr/>
    </dgm:pt>
    <dgm:pt modelId="{D9126D7D-081B-4CA1-9CD9-716EF3E68BF5}" type="pres">
      <dgm:prSet presAssocID="{DDBEA300-9F0A-45B4-870E-BBFA75A5D39F}" presName="rootConnector" presStyleLbl="node3" presStyleIdx="1" presStyleCnt="13"/>
      <dgm:spPr/>
    </dgm:pt>
    <dgm:pt modelId="{A882241C-8FFD-4465-A6FC-07663C169A83}" type="pres">
      <dgm:prSet presAssocID="{DDBEA300-9F0A-45B4-870E-BBFA75A5D39F}" presName="hierChild4" presStyleCnt="0"/>
      <dgm:spPr/>
    </dgm:pt>
    <dgm:pt modelId="{53B1B7E3-E6EA-4A1F-A963-FA8DA4A0DF49}" type="pres">
      <dgm:prSet presAssocID="{DDBEA300-9F0A-45B4-870E-BBFA75A5D39F}" presName="hierChild5" presStyleCnt="0"/>
      <dgm:spPr/>
    </dgm:pt>
    <dgm:pt modelId="{5E9BBAE3-E725-4A64-8ECE-EC3BD4234DA1}" type="pres">
      <dgm:prSet presAssocID="{490F3B51-BCCA-4EB4-B7F1-5A016A8FDEF9}" presName="Name37" presStyleLbl="parChTrans1D3" presStyleIdx="2" presStyleCnt="13"/>
      <dgm:spPr/>
    </dgm:pt>
    <dgm:pt modelId="{0DBAB09B-5399-4FDA-AE5A-A80FFB6A2539}" type="pres">
      <dgm:prSet presAssocID="{A7D64ED6-B490-4E97-B52D-D49262891130}" presName="hierRoot2" presStyleCnt="0">
        <dgm:presLayoutVars>
          <dgm:hierBranch val="init"/>
        </dgm:presLayoutVars>
      </dgm:prSet>
      <dgm:spPr/>
    </dgm:pt>
    <dgm:pt modelId="{CFAE152E-CA0F-47C1-B122-D9FF8E0ED4CD}" type="pres">
      <dgm:prSet presAssocID="{A7D64ED6-B490-4E97-B52D-D49262891130}" presName="rootComposite" presStyleCnt="0"/>
      <dgm:spPr/>
    </dgm:pt>
    <dgm:pt modelId="{5944FC2A-F080-492B-AC7A-F3035FDC2A88}" type="pres">
      <dgm:prSet presAssocID="{A7D64ED6-B490-4E97-B52D-D49262891130}" presName="rootText" presStyleLbl="node3" presStyleIdx="2" presStyleCnt="13">
        <dgm:presLayoutVars>
          <dgm:chPref val="3"/>
        </dgm:presLayoutVars>
      </dgm:prSet>
      <dgm:spPr/>
    </dgm:pt>
    <dgm:pt modelId="{0E0E14DD-49EA-4E08-9686-5D55D8C3BF86}" type="pres">
      <dgm:prSet presAssocID="{A7D64ED6-B490-4E97-B52D-D49262891130}" presName="rootConnector" presStyleLbl="node3" presStyleIdx="2" presStyleCnt="13"/>
      <dgm:spPr/>
    </dgm:pt>
    <dgm:pt modelId="{8D8CBDB5-A112-41F6-B8D1-9F107646A1A9}" type="pres">
      <dgm:prSet presAssocID="{A7D64ED6-B490-4E97-B52D-D49262891130}" presName="hierChild4" presStyleCnt="0"/>
      <dgm:spPr/>
    </dgm:pt>
    <dgm:pt modelId="{4DCB72D5-7C25-4A8F-BFA3-005FDC1CCE5A}" type="pres">
      <dgm:prSet presAssocID="{A7D64ED6-B490-4E97-B52D-D49262891130}" presName="hierChild5" presStyleCnt="0"/>
      <dgm:spPr/>
    </dgm:pt>
    <dgm:pt modelId="{EE83E961-2471-447F-A2C4-1471B91D0830}" type="pres">
      <dgm:prSet presAssocID="{6E647452-371D-4108-ADFF-AD4934553775}" presName="Name37" presStyleLbl="parChTrans1D3" presStyleIdx="3" presStyleCnt="13"/>
      <dgm:spPr/>
    </dgm:pt>
    <dgm:pt modelId="{BD02111D-9BB4-43BB-B68E-3156116A3A6C}" type="pres">
      <dgm:prSet presAssocID="{3638277D-B4C7-459C-AADB-26D00CFDA0C7}" presName="hierRoot2" presStyleCnt="0">
        <dgm:presLayoutVars>
          <dgm:hierBranch val="init"/>
        </dgm:presLayoutVars>
      </dgm:prSet>
      <dgm:spPr/>
    </dgm:pt>
    <dgm:pt modelId="{BB3AEF76-191C-4B00-A9F2-DADCABDF667C}" type="pres">
      <dgm:prSet presAssocID="{3638277D-B4C7-459C-AADB-26D00CFDA0C7}" presName="rootComposite" presStyleCnt="0"/>
      <dgm:spPr/>
    </dgm:pt>
    <dgm:pt modelId="{F655F278-D352-4CB1-9BCD-242792F84E32}" type="pres">
      <dgm:prSet presAssocID="{3638277D-B4C7-459C-AADB-26D00CFDA0C7}" presName="rootText" presStyleLbl="node3" presStyleIdx="3" presStyleCnt="13">
        <dgm:presLayoutVars>
          <dgm:chPref val="3"/>
        </dgm:presLayoutVars>
      </dgm:prSet>
      <dgm:spPr/>
    </dgm:pt>
    <dgm:pt modelId="{BF6934F5-6AA5-4224-8B5F-62E3F928C33A}" type="pres">
      <dgm:prSet presAssocID="{3638277D-B4C7-459C-AADB-26D00CFDA0C7}" presName="rootConnector" presStyleLbl="node3" presStyleIdx="3" presStyleCnt="13"/>
      <dgm:spPr/>
    </dgm:pt>
    <dgm:pt modelId="{3B1CE3C5-9CDD-42F3-8006-0B8EE11FFBB9}" type="pres">
      <dgm:prSet presAssocID="{3638277D-B4C7-459C-AADB-26D00CFDA0C7}" presName="hierChild4" presStyleCnt="0"/>
      <dgm:spPr/>
    </dgm:pt>
    <dgm:pt modelId="{FFD980B6-FC8B-4B87-AF73-00A0F67D6783}" type="pres">
      <dgm:prSet presAssocID="{3638277D-B4C7-459C-AADB-26D00CFDA0C7}" presName="hierChild5" presStyleCnt="0"/>
      <dgm:spPr/>
    </dgm:pt>
    <dgm:pt modelId="{6C5BE5F7-1D97-4185-AD15-F2A3EF031080}" type="pres">
      <dgm:prSet presAssocID="{B731E75C-A074-417D-A988-5F841FC12609}" presName="hierChild5" presStyleCnt="0"/>
      <dgm:spPr/>
    </dgm:pt>
    <dgm:pt modelId="{B8C82AB7-4E7E-4EEE-8EE3-4C9CE790671E}" type="pres">
      <dgm:prSet presAssocID="{6F1E7C54-5D93-43D3-BA57-0AD80D3D71F3}" presName="Name37" presStyleLbl="parChTrans1D2" presStyleIdx="1" presStyleCnt="5"/>
      <dgm:spPr/>
    </dgm:pt>
    <dgm:pt modelId="{1C4C1A90-BC2D-4A62-A977-13B5C1D87585}" type="pres">
      <dgm:prSet presAssocID="{645FAF45-8E53-47B3-BB87-F78D53B92AF3}" presName="hierRoot2" presStyleCnt="0">
        <dgm:presLayoutVars>
          <dgm:hierBranch val="init"/>
        </dgm:presLayoutVars>
      </dgm:prSet>
      <dgm:spPr/>
    </dgm:pt>
    <dgm:pt modelId="{8D1A372B-BA2B-4568-92E8-30A9E85D61A5}" type="pres">
      <dgm:prSet presAssocID="{645FAF45-8E53-47B3-BB87-F78D53B92AF3}" presName="rootComposite" presStyleCnt="0"/>
      <dgm:spPr/>
    </dgm:pt>
    <dgm:pt modelId="{A2D13B9C-F326-424F-A9A4-E562CE02147C}" type="pres">
      <dgm:prSet presAssocID="{645FAF45-8E53-47B3-BB87-F78D53B92AF3}" presName="rootText" presStyleLbl="node2" presStyleIdx="1" presStyleCnt="5">
        <dgm:presLayoutVars>
          <dgm:chPref val="3"/>
        </dgm:presLayoutVars>
      </dgm:prSet>
      <dgm:spPr/>
    </dgm:pt>
    <dgm:pt modelId="{1C399181-0421-4AC5-8543-8730F2DD8CBE}" type="pres">
      <dgm:prSet presAssocID="{645FAF45-8E53-47B3-BB87-F78D53B92AF3}" presName="rootConnector" presStyleLbl="node2" presStyleIdx="1" presStyleCnt="5"/>
      <dgm:spPr/>
    </dgm:pt>
    <dgm:pt modelId="{6224570A-2891-4B67-944C-AAD3CDC5EB33}" type="pres">
      <dgm:prSet presAssocID="{645FAF45-8E53-47B3-BB87-F78D53B92AF3}" presName="hierChild4" presStyleCnt="0"/>
      <dgm:spPr/>
    </dgm:pt>
    <dgm:pt modelId="{507E89C1-08AB-48E2-8A1A-846A0E8D1AFD}" type="pres">
      <dgm:prSet presAssocID="{AAB1FEB7-44AA-4641-B8EB-02304A9659CF}" presName="Name37" presStyleLbl="parChTrans1D3" presStyleIdx="4" presStyleCnt="13"/>
      <dgm:spPr/>
    </dgm:pt>
    <dgm:pt modelId="{A51FC372-101C-4ABC-AADA-5E7D1F5ED0DB}" type="pres">
      <dgm:prSet presAssocID="{A97AEF63-6B92-4F88-8CE8-A96115835875}" presName="hierRoot2" presStyleCnt="0">
        <dgm:presLayoutVars>
          <dgm:hierBranch val="init"/>
        </dgm:presLayoutVars>
      </dgm:prSet>
      <dgm:spPr/>
    </dgm:pt>
    <dgm:pt modelId="{03B7C109-D032-4E4C-9486-02AADC5C5A36}" type="pres">
      <dgm:prSet presAssocID="{A97AEF63-6B92-4F88-8CE8-A96115835875}" presName="rootComposite" presStyleCnt="0"/>
      <dgm:spPr/>
    </dgm:pt>
    <dgm:pt modelId="{156F71F1-4E46-4A3B-A7DD-B9A3115A01FC}" type="pres">
      <dgm:prSet presAssocID="{A97AEF63-6B92-4F88-8CE8-A96115835875}" presName="rootText" presStyleLbl="node3" presStyleIdx="4" presStyleCnt="13">
        <dgm:presLayoutVars>
          <dgm:chPref val="3"/>
        </dgm:presLayoutVars>
      </dgm:prSet>
      <dgm:spPr/>
    </dgm:pt>
    <dgm:pt modelId="{62555C52-24D2-45D0-8474-13916E73C6A3}" type="pres">
      <dgm:prSet presAssocID="{A97AEF63-6B92-4F88-8CE8-A96115835875}" presName="rootConnector" presStyleLbl="node3" presStyleIdx="4" presStyleCnt="13"/>
      <dgm:spPr/>
    </dgm:pt>
    <dgm:pt modelId="{6F8CE463-DF68-48C0-9D5A-B52CA968FC0A}" type="pres">
      <dgm:prSet presAssocID="{A97AEF63-6B92-4F88-8CE8-A96115835875}" presName="hierChild4" presStyleCnt="0"/>
      <dgm:spPr/>
    </dgm:pt>
    <dgm:pt modelId="{AA8E708D-F4B1-4D91-BAC7-A860DE342B28}" type="pres">
      <dgm:prSet presAssocID="{A97AEF63-6B92-4F88-8CE8-A96115835875}" presName="hierChild5" presStyleCnt="0"/>
      <dgm:spPr/>
    </dgm:pt>
    <dgm:pt modelId="{96A7E778-CCA8-4133-B2A6-7099E641FA4B}" type="pres">
      <dgm:prSet presAssocID="{E03DBD8D-1F2E-4D0E-BCCF-7DD1632850CB}" presName="Name37" presStyleLbl="parChTrans1D3" presStyleIdx="5" presStyleCnt="13"/>
      <dgm:spPr/>
    </dgm:pt>
    <dgm:pt modelId="{28B00624-E107-42B0-A618-AFDE52E3F04E}" type="pres">
      <dgm:prSet presAssocID="{8316522A-1C82-4046-8019-4207BDFD27F0}" presName="hierRoot2" presStyleCnt="0">
        <dgm:presLayoutVars>
          <dgm:hierBranch val="init"/>
        </dgm:presLayoutVars>
      </dgm:prSet>
      <dgm:spPr/>
    </dgm:pt>
    <dgm:pt modelId="{B9691720-618D-499F-BDD8-7DD968DE2876}" type="pres">
      <dgm:prSet presAssocID="{8316522A-1C82-4046-8019-4207BDFD27F0}" presName="rootComposite" presStyleCnt="0"/>
      <dgm:spPr/>
    </dgm:pt>
    <dgm:pt modelId="{9F8CCBB5-B5E5-4D09-A17A-0A50C6A7994C}" type="pres">
      <dgm:prSet presAssocID="{8316522A-1C82-4046-8019-4207BDFD27F0}" presName="rootText" presStyleLbl="node3" presStyleIdx="5" presStyleCnt="13">
        <dgm:presLayoutVars>
          <dgm:chPref val="3"/>
        </dgm:presLayoutVars>
      </dgm:prSet>
      <dgm:spPr/>
    </dgm:pt>
    <dgm:pt modelId="{777B452F-280F-4C50-9D28-F276BEC2AB30}" type="pres">
      <dgm:prSet presAssocID="{8316522A-1C82-4046-8019-4207BDFD27F0}" presName="rootConnector" presStyleLbl="node3" presStyleIdx="5" presStyleCnt="13"/>
      <dgm:spPr/>
    </dgm:pt>
    <dgm:pt modelId="{38E52CDC-0F12-4DFB-B3BF-62A9EFD736D2}" type="pres">
      <dgm:prSet presAssocID="{8316522A-1C82-4046-8019-4207BDFD27F0}" presName="hierChild4" presStyleCnt="0"/>
      <dgm:spPr/>
    </dgm:pt>
    <dgm:pt modelId="{30F60DC2-D91D-4252-9802-790710EB44F4}" type="pres">
      <dgm:prSet presAssocID="{8316522A-1C82-4046-8019-4207BDFD27F0}" presName="hierChild5" presStyleCnt="0"/>
      <dgm:spPr/>
    </dgm:pt>
    <dgm:pt modelId="{36E3F4BE-0174-4AA2-B8BA-C4A97B0C237F}" type="pres">
      <dgm:prSet presAssocID="{D78D2D9E-9EC6-4D36-B3CF-34E385E597F2}" presName="Name37" presStyleLbl="parChTrans1D3" presStyleIdx="6" presStyleCnt="13"/>
      <dgm:spPr/>
    </dgm:pt>
    <dgm:pt modelId="{4CFCFB28-8681-4FFB-9FFC-C1C67A1A1183}" type="pres">
      <dgm:prSet presAssocID="{CF7E4C6D-9E97-4CAC-B284-F44371024308}" presName="hierRoot2" presStyleCnt="0">
        <dgm:presLayoutVars>
          <dgm:hierBranch val="init"/>
        </dgm:presLayoutVars>
      </dgm:prSet>
      <dgm:spPr/>
    </dgm:pt>
    <dgm:pt modelId="{B759A6A5-1881-4654-B62C-83B2284DF09C}" type="pres">
      <dgm:prSet presAssocID="{CF7E4C6D-9E97-4CAC-B284-F44371024308}" presName="rootComposite" presStyleCnt="0"/>
      <dgm:spPr/>
    </dgm:pt>
    <dgm:pt modelId="{4B59B45C-2CBA-4436-B7BE-D6FD56350306}" type="pres">
      <dgm:prSet presAssocID="{CF7E4C6D-9E97-4CAC-B284-F44371024308}" presName="rootText" presStyleLbl="node3" presStyleIdx="6" presStyleCnt="13">
        <dgm:presLayoutVars>
          <dgm:chPref val="3"/>
        </dgm:presLayoutVars>
      </dgm:prSet>
      <dgm:spPr/>
    </dgm:pt>
    <dgm:pt modelId="{372547E3-B46E-49B4-B6C9-AB6F7BF8C782}" type="pres">
      <dgm:prSet presAssocID="{CF7E4C6D-9E97-4CAC-B284-F44371024308}" presName="rootConnector" presStyleLbl="node3" presStyleIdx="6" presStyleCnt="13"/>
      <dgm:spPr/>
    </dgm:pt>
    <dgm:pt modelId="{FFEA6555-EB79-4FF8-BAB2-33CE2224B9C1}" type="pres">
      <dgm:prSet presAssocID="{CF7E4C6D-9E97-4CAC-B284-F44371024308}" presName="hierChild4" presStyleCnt="0"/>
      <dgm:spPr/>
    </dgm:pt>
    <dgm:pt modelId="{C26B9445-B37C-44AD-9A63-C1EB8972F316}" type="pres">
      <dgm:prSet presAssocID="{CF7E4C6D-9E97-4CAC-B284-F44371024308}" presName="hierChild5" presStyleCnt="0"/>
      <dgm:spPr/>
    </dgm:pt>
    <dgm:pt modelId="{5FD37E21-D9FF-48E6-82B7-E68978264749}" type="pres">
      <dgm:prSet presAssocID="{645FAF45-8E53-47B3-BB87-F78D53B92AF3}" presName="hierChild5" presStyleCnt="0"/>
      <dgm:spPr/>
    </dgm:pt>
    <dgm:pt modelId="{5BBD6CEA-1818-4F13-9994-725A0862DA3C}" type="pres">
      <dgm:prSet presAssocID="{249A6860-9680-4D7E-A1D9-D9D393FCFF5E}" presName="Name37" presStyleLbl="parChTrans1D2" presStyleIdx="2" presStyleCnt="5"/>
      <dgm:spPr/>
    </dgm:pt>
    <dgm:pt modelId="{DD245758-3901-4913-9E6C-515D17BB54C2}" type="pres">
      <dgm:prSet presAssocID="{51FBF3EF-7521-46E2-8C2B-07B9A08BF888}" presName="hierRoot2" presStyleCnt="0">
        <dgm:presLayoutVars>
          <dgm:hierBranch val="init"/>
        </dgm:presLayoutVars>
      </dgm:prSet>
      <dgm:spPr/>
    </dgm:pt>
    <dgm:pt modelId="{4B215CCE-0A98-4F26-A958-AC72F507E1A8}" type="pres">
      <dgm:prSet presAssocID="{51FBF3EF-7521-46E2-8C2B-07B9A08BF888}" presName="rootComposite" presStyleCnt="0"/>
      <dgm:spPr/>
    </dgm:pt>
    <dgm:pt modelId="{061F2CC9-F605-43AB-8DA8-800A677BDFA4}" type="pres">
      <dgm:prSet presAssocID="{51FBF3EF-7521-46E2-8C2B-07B9A08BF888}" presName="rootText" presStyleLbl="node2" presStyleIdx="2" presStyleCnt="5">
        <dgm:presLayoutVars>
          <dgm:chPref val="3"/>
        </dgm:presLayoutVars>
      </dgm:prSet>
      <dgm:spPr/>
    </dgm:pt>
    <dgm:pt modelId="{6DE912FC-0C38-4EEA-9320-6A2D72439484}" type="pres">
      <dgm:prSet presAssocID="{51FBF3EF-7521-46E2-8C2B-07B9A08BF888}" presName="rootConnector" presStyleLbl="node2" presStyleIdx="2" presStyleCnt="5"/>
      <dgm:spPr/>
    </dgm:pt>
    <dgm:pt modelId="{E65DE4B0-F1FD-4CFE-82F9-A6878C2851A4}" type="pres">
      <dgm:prSet presAssocID="{51FBF3EF-7521-46E2-8C2B-07B9A08BF888}" presName="hierChild4" presStyleCnt="0"/>
      <dgm:spPr/>
    </dgm:pt>
    <dgm:pt modelId="{DCFD64A5-2F23-405F-BAEF-62251AEA5C0E}" type="pres">
      <dgm:prSet presAssocID="{28049F5D-257C-4A00-8613-073AA595BB36}" presName="Name37" presStyleLbl="parChTrans1D3" presStyleIdx="7" presStyleCnt="13"/>
      <dgm:spPr/>
    </dgm:pt>
    <dgm:pt modelId="{6C833BD7-3687-4996-8E6E-02F22DFAD778}" type="pres">
      <dgm:prSet presAssocID="{FAAE5DC0-3DC4-4AE3-93C6-3CB44EFED61A}" presName="hierRoot2" presStyleCnt="0">
        <dgm:presLayoutVars>
          <dgm:hierBranch val="init"/>
        </dgm:presLayoutVars>
      </dgm:prSet>
      <dgm:spPr/>
    </dgm:pt>
    <dgm:pt modelId="{F66818EC-855F-4574-BA43-6065A551D878}" type="pres">
      <dgm:prSet presAssocID="{FAAE5DC0-3DC4-4AE3-93C6-3CB44EFED61A}" presName="rootComposite" presStyleCnt="0"/>
      <dgm:spPr/>
    </dgm:pt>
    <dgm:pt modelId="{B02286CC-77A3-4E2C-BF1D-A4799ADD3F5F}" type="pres">
      <dgm:prSet presAssocID="{FAAE5DC0-3DC4-4AE3-93C6-3CB44EFED61A}" presName="rootText" presStyleLbl="node3" presStyleIdx="7" presStyleCnt="13">
        <dgm:presLayoutVars>
          <dgm:chPref val="3"/>
        </dgm:presLayoutVars>
      </dgm:prSet>
      <dgm:spPr/>
    </dgm:pt>
    <dgm:pt modelId="{78E9D22E-7EAA-4A48-982D-0859D57589BD}" type="pres">
      <dgm:prSet presAssocID="{FAAE5DC0-3DC4-4AE3-93C6-3CB44EFED61A}" presName="rootConnector" presStyleLbl="node3" presStyleIdx="7" presStyleCnt="13"/>
      <dgm:spPr/>
    </dgm:pt>
    <dgm:pt modelId="{6B73A76D-E26C-4096-A733-C6FC621DB6FC}" type="pres">
      <dgm:prSet presAssocID="{FAAE5DC0-3DC4-4AE3-93C6-3CB44EFED61A}" presName="hierChild4" presStyleCnt="0"/>
      <dgm:spPr/>
    </dgm:pt>
    <dgm:pt modelId="{C463B475-535E-4F49-908E-815B38F5F105}" type="pres">
      <dgm:prSet presAssocID="{FAAE5DC0-3DC4-4AE3-93C6-3CB44EFED61A}" presName="hierChild5" presStyleCnt="0"/>
      <dgm:spPr/>
    </dgm:pt>
    <dgm:pt modelId="{38AA830F-EA4E-414B-B782-1F77F43D29CF}" type="pres">
      <dgm:prSet presAssocID="{07D538AC-7866-44E8-95DB-496EDDD0A2FD}" presName="Name37" presStyleLbl="parChTrans1D3" presStyleIdx="8" presStyleCnt="13"/>
      <dgm:spPr/>
    </dgm:pt>
    <dgm:pt modelId="{519EC52C-181F-4193-83EC-14FDE51904BD}" type="pres">
      <dgm:prSet presAssocID="{CBB45AEB-3221-40FF-BF2E-A77513AFD094}" presName="hierRoot2" presStyleCnt="0">
        <dgm:presLayoutVars>
          <dgm:hierBranch val="init"/>
        </dgm:presLayoutVars>
      </dgm:prSet>
      <dgm:spPr/>
    </dgm:pt>
    <dgm:pt modelId="{D320FD05-67FF-464B-95EF-FF63BBBF95E4}" type="pres">
      <dgm:prSet presAssocID="{CBB45AEB-3221-40FF-BF2E-A77513AFD094}" presName="rootComposite" presStyleCnt="0"/>
      <dgm:spPr/>
    </dgm:pt>
    <dgm:pt modelId="{D2160FD8-431D-4089-8627-EF90C75AC100}" type="pres">
      <dgm:prSet presAssocID="{CBB45AEB-3221-40FF-BF2E-A77513AFD094}" presName="rootText" presStyleLbl="node3" presStyleIdx="8" presStyleCnt="13">
        <dgm:presLayoutVars>
          <dgm:chPref val="3"/>
        </dgm:presLayoutVars>
      </dgm:prSet>
      <dgm:spPr/>
    </dgm:pt>
    <dgm:pt modelId="{2B128983-2C6A-4C6C-91E7-EA91CE3E7B19}" type="pres">
      <dgm:prSet presAssocID="{CBB45AEB-3221-40FF-BF2E-A77513AFD094}" presName="rootConnector" presStyleLbl="node3" presStyleIdx="8" presStyleCnt="13"/>
      <dgm:spPr/>
    </dgm:pt>
    <dgm:pt modelId="{05CE6252-443B-4E28-9965-5B64D042D8EF}" type="pres">
      <dgm:prSet presAssocID="{CBB45AEB-3221-40FF-BF2E-A77513AFD094}" presName="hierChild4" presStyleCnt="0"/>
      <dgm:spPr/>
    </dgm:pt>
    <dgm:pt modelId="{2C917E04-46B6-4943-A9C8-E905A16A8B43}" type="pres">
      <dgm:prSet presAssocID="{CBB45AEB-3221-40FF-BF2E-A77513AFD094}" presName="hierChild5" presStyleCnt="0"/>
      <dgm:spPr/>
    </dgm:pt>
    <dgm:pt modelId="{976C1D3D-3572-4DCB-8423-4B2934679825}" type="pres">
      <dgm:prSet presAssocID="{51FBF3EF-7521-46E2-8C2B-07B9A08BF888}" presName="hierChild5" presStyleCnt="0"/>
      <dgm:spPr/>
    </dgm:pt>
    <dgm:pt modelId="{4CB4DA9F-75A1-4B05-A5BF-8CF0D1FCE8EB}" type="pres">
      <dgm:prSet presAssocID="{C3C73A8B-3852-4A3B-A186-0BDAC23F812A}" presName="Name37" presStyleLbl="parChTrans1D2" presStyleIdx="3" presStyleCnt="5"/>
      <dgm:spPr/>
    </dgm:pt>
    <dgm:pt modelId="{1F1494A0-E7AA-422E-B755-1FAE4CE1C037}" type="pres">
      <dgm:prSet presAssocID="{85A1FE93-A7BE-4A9A-B9D6-E82B00A07605}" presName="hierRoot2" presStyleCnt="0">
        <dgm:presLayoutVars>
          <dgm:hierBranch val="init"/>
        </dgm:presLayoutVars>
      </dgm:prSet>
      <dgm:spPr/>
    </dgm:pt>
    <dgm:pt modelId="{9B2B71EB-43F6-4EE5-8BF2-CB5BEF82861E}" type="pres">
      <dgm:prSet presAssocID="{85A1FE93-A7BE-4A9A-B9D6-E82B00A07605}" presName="rootComposite" presStyleCnt="0"/>
      <dgm:spPr/>
    </dgm:pt>
    <dgm:pt modelId="{D016E96F-4AB3-4E95-8812-D93D5F4FD868}" type="pres">
      <dgm:prSet presAssocID="{85A1FE93-A7BE-4A9A-B9D6-E82B00A07605}" presName="rootText" presStyleLbl="node2" presStyleIdx="3" presStyleCnt="5">
        <dgm:presLayoutVars>
          <dgm:chPref val="3"/>
        </dgm:presLayoutVars>
      </dgm:prSet>
      <dgm:spPr/>
    </dgm:pt>
    <dgm:pt modelId="{FB41CEEC-D954-4CC9-992F-FA74F534BC53}" type="pres">
      <dgm:prSet presAssocID="{85A1FE93-A7BE-4A9A-B9D6-E82B00A07605}" presName="rootConnector" presStyleLbl="node2" presStyleIdx="3" presStyleCnt="5"/>
      <dgm:spPr/>
    </dgm:pt>
    <dgm:pt modelId="{C2929491-B6FA-4A47-8C84-4BE48CC31C11}" type="pres">
      <dgm:prSet presAssocID="{85A1FE93-A7BE-4A9A-B9D6-E82B00A07605}" presName="hierChild4" presStyleCnt="0"/>
      <dgm:spPr/>
    </dgm:pt>
    <dgm:pt modelId="{C2EBC067-2304-401B-A3E4-2812F01F0F8D}" type="pres">
      <dgm:prSet presAssocID="{3796AF6A-0ACE-4049-8054-B6ABCD6D606B}" presName="Name37" presStyleLbl="parChTrans1D3" presStyleIdx="9" presStyleCnt="13"/>
      <dgm:spPr/>
    </dgm:pt>
    <dgm:pt modelId="{322221E0-0CCA-4E72-8299-9267EB396C59}" type="pres">
      <dgm:prSet presAssocID="{8E2231A5-CFEA-415B-822E-60F60D894F23}" presName="hierRoot2" presStyleCnt="0">
        <dgm:presLayoutVars>
          <dgm:hierBranch val="init"/>
        </dgm:presLayoutVars>
      </dgm:prSet>
      <dgm:spPr/>
    </dgm:pt>
    <dgm:pt modelId="{FD51A9C6-56BC-43FD-8B5C-8C3C2EE52A75}" type="pres">
      <dgm:prSet presAssocID="{8E2231A5-CFEA-415B-822E-60F60D894F23}" presName="rootComposite" presStyleCnt="0"/>
      <dgm:spPr/>
    </dgm:pt>
    <dgm:pt modelId="{295C4FA8-57BD-4D03-897D-2522C0258E49}" type="pres">
      <dgm:prSet presAssocID="{8E2231A5-CFEA-415B-822E-60F60D894F23}" presName="rootText" presStyleLbl="node3" presStyleIdx="9" presStyleCnt="13">
        <dgm:presLayoutVars>
          <dgm:chPref val="3"/>
        </dgm:presLayoutVars>
      </dgm:prSet>
      <dgm:spPr/>
    </dgm:pt>
    <dgm:pt modelId="{7DD6EF26-B177-4015-8753-CBE9E8372480}" type="pres">
      <dgm:prSet presAssocID="{8E2231A5-CFEA-415B-822E-60F60D894F23}" presName="rootConnector" presStyleLbl="node3" presStyleIdx="9" presStyleCnt="13"/>
      <dgm:spPr/>
    </dgm:pt>
    <dgm:pt modelId="{CF42FB28-1F31-40F4-91A6-EE46A4DE081C}" type="pres">
      <dgm:prSet presAssocID="{8E2231A5-CFEA-415B-822E-60F60D894F23}" presName="hierChild4" presStyleCnt="0"/>
      <dgm:spPr/>
    </dgm:pt>
    <dgm:pt modelId="{BCF2CEAD-54AA-4028-9293-7D37830EC05C}" type="pres">
      <dgm:prSet presAssocID="{8E2231A5-CFEA-415B-822E-60F60D894F23}" presName="hierChild5" presStyleCnt="0"/>
      <dgm:spPr/>
    </dgm:pt>
    <dgm:pt modelId="{2D905DE4-E29B-4199-A6CC-91F41AAE93E1}" type="pres">
      <dgm:prSet presAssocID="{61B4E768-02A7-4945-BBFA-75457B10F15B}" presName="Name37" presStyleLbl="parChTrans1D3" presStyleIdx="10" presStyleCnt="13"/>
      <dgm:spPr/>
    </dgm:pt>
    <dgm:pt modelId="{66B1F4A1-BB73-4554-940D-A8485FBF3323}" type="pres">
      <dgm:prSet presAssocID="{35A09D37-DFAE-492D-8C9B-9813F4992218}" presName="hierRoot2" presStyleCnt="0">
        <dgm:presLayoutVars>
          <dgm:hierBranch val="init"/>
        </dgm:presLayoutVars>
      </dgm:prSet>
      <dgm:spPr/>
    </dgm:pt>
    <dgm:pt modelId="{21916868-6023-4B5F-A3F5-32246AD3E156}" type="pres">
      <dgm:prSet presAssocID="{35A09D37-DFAE-492D-8C9B-9813F4992218}" presName="rootComposite" presStyleCnt="0"/>
      <dgm:spPr/>
    </dgm:pt>
    <dgm:pt modelId="{06FB18B2-91C3-4449-A4EA-DC5AD5E7B266}" type="pres">
      <dgm:prSet presAssocID="{35A09D37-DFAE-492D-8C9B-9813F4992218}" presName="rootText" presStyleLbl="node3" presStyleIdx="10" presStyleCnt="13">
        <dgm:presLayoutVars>
          <dgm:chPref val="3"/>
        </dgm:presLayoutVars>
      </dgm:prSet>
      <dgm:spPr/>
    </dgm:pt>
    <dgm:pt modelId="{32BC1D45-0FF1-458E-A2DA-1D23198262A0}" type="pres">
      <dgm:prSet presAssocID="{35A09D37-DFAE-492D-8C9B-9813F4992218}" presName="rootConnector" presStyleLbl="node3" presStyleIdx="10" presStyleCnt="13"/>
      <dgm:spPr/>
    </dgm:pt>
    <dgm:pt modelId="{B6F2C287-C27E-4FEB-AAB4-DD832F29843A}" type="pres">
      <dgm:prSet presAssocID="{35A09D37-DFAE-492D-8C9B-9813F4992218}" presName="hierChild4" presStyleCnt="0"/>
      <dgm:spPr/>
    </dgm:pt>
    <dgm:pt modelId="{E22BC952-9D6D-4BAD-8F3F-4CF4CD431515}" type="pres">
      <dgm:prSet presAssocID="{35A09D37-DFAE-492D-8C9B-9813F4992218}" presName="hierChild5" presStyleCnt="0"/>
      <dgm:spPr/>
    </dgm:pt>
    <dgm:pt modelId="{5CBF6343-5A94-4E6E-A83F-1EE3EFB4184C}" type="pres">
      <dgm:prSet presAssocID="{85A1FE93-A7BE-4A9A-B9D6-E82B00A07605}" presName="hierChild5" presStyleCnt="0"/>
      <dgm:spPr/>
    </dgm:pt>
    <dgm:pt modelId="{A7DA1E77-3924-4338-A8FE-8DCCB27C2B85}" type="pres">
      <dgm:prSet presAssocID="{4588D1FF-C47A-4496-996F-45352989B3B7}" presName="Name37" presStyleLbl="parChTrans1D2" presStyleIdx="4" presStyleCnt="5"/>
      <dgm:spPr/>
    </dgm:pt>
    <dgm:pt modelId="{24B7F01C-FDEC-43A6-AB44-1190D1B335E6}" type="pres">
      <dgm:prSet presAssocID="{46D267D8-5FB2-45C9-85B6-28F3BC3D3AD3}" presName="hierRoot2" presStyleCnt="0">
        <dgm:presLayoutVars>
          <dgm:hierBranch val="init"/>
        </dgm:presLayoutVars>
      </dgm:prSet>
      <dgm:spPr/>
    </dgm:pt>
    <dgm:pt modelId="{1950A600-0414-4BDA-ADF2-30B3D8D88B47}" type="pres">
      <dgm:prSet presAssocID="{46D267D8-5FB2-45C9-85B6-28F3BC3D3AD3}" presName="rootComposite" presStyleCnt="0"/>
      <dgm:spPr/>
    </dgm:pt>
    <dgm:pt modelId="{FBDC589E-E0C4-4FB8-B163-D8E927F0C1F4}" type="pres">
      <dgm:prSet presAssocID="{46D267D8-5FB2-45C9-85B6-28F3BC3D3AD3}" presName="rootText" presStyleLbl="node2" presStyleIdx="4" presStyleCnt="5">
        <dgm:presLayoutVars>
          <dgm:chPref val="3"/>
        </dgm:presLayoutVars>
      </dgm:prSet>
      <dgm:spPr/>
    </dgm:pt>
    <dgm:pt modelId="{6F9F0E9F-C396-41EA-845D-B344507CC33E}" type="pres">
      <dgm:prSet presAssocID="{46D267D8-5FB2-45C9-85B6-28F3BC3D3AD3}" presName="rootConnector" presStyleLbl="node2" presStyleIdx="4" presStyleCnt="5"/>
      <dgm:spPr/>
    </dgm:pt>
    <dgm:pt modelId="{95C5C636-14CD-4CAD-9CED-52311A94E323}" type="pres">
      <dgm:prSet presAssocID="{46D267D8-5FB2-45C9-85B6-28F3BC3D3AD3}" presName="hierChild4" presStyleCnt="0"/>
      <dgm:spPr/>
    </dgm:pt>
    <dgm:pt modelId="{22AE7894-0D5E-4C4D-83F2-9156CFE5F83D}" type="pres">
      <dgm:prSet presAssocID="{5BC4A2CE-6C34-4043-8EFE-9388D52EC7C2}" presName="Name37" presStyleLbl="parChTrans1D3" presStyleIdx="11" presStyleCnt="13"/>
      <dgm:spPr/>
    </dgm:pt>
    <dgm:pt modelId="{77E3F1EF-7943-4485-B185-14F9F3192FB4}" type="pres">
      <dgm:prSet presAssocID="{F5BB5EE7-DBCB-43D6-897F-749BB383BF8B}" presName="hierRoot2" presStyleCnt="0">
        <dgm:presLayoutVars>
          <dgm:hierBranch val="init"/>
        </dgm:presLayoutVars>
      </dgm:prSet>
      <dgm:spPr/>
    </dgm:pt>
    <dgm:pt modelId="{857EFCF4-DFAF-44C4-B65B-555D36C95C62}" type="pres">
      <dgm:prSet presAssocID="{F5BB5EE7-DBCB-43D6-897F-749BB383BF8B}" presName="rootComposite" presStyleCnt="0"/>
      <dgm:spPr/>
    </dgm:pt>
    <dgm:pt modelId="{DC73DB69-1232-4218-A344-35F4A6106AFE}" type="pres">
      <dgm:prSet presAssocID="{F5BB5EE7-DBCB-43D6-897F-749BB383BF8B}" presName="rootText" presStyleLbl="node3" presStyleIdx="11" presStyleCnt="13">
        <dgm:presLayoutVars>
          <dgm:chPref val="3"/>
        </dgm:presLayoutVars>
      </dgm:prSet>
      <dgm:spPr/>
    </dgm:pt>
    <dgm:pt modelId="{9DE8CB86-3EE9-4BCD-992F-A2D5C6021479}" type="pres">
      <dgm:prSet presAssocID="{F5BB5EE7-DBCB-43D6-897F-749BB383BF8B}" presName="rootConnector" presStyleLbl="node3" presStyleIdx="11" presStyleCnt="13"/>
      <dgm:spPr/>
    </dgm:pt>
    <dgm:pt modelId="{3EF00737-8818-42B8-A6B0-E77EFD24C03F}" type="pres">
      <dgm:prSet presAssocID="{F5BB5EE7-DBCB-43D6-897F-749BB383BF8B}" presName="hierChild4" presStyleCnt="0"/>
      <dgm:spPr/>
    </dgm:pt>
    <dgm:pt modelId="{96836F91-9AE1-45A3-9ED8-7626528AC937}" type="pres">
      <dgm:prSet presAssocID="{F5BB5EE7-DBCB-43D6-897F-749BB383BF8B}" presName="hierChild5" presStyleCnt="0"/>
      <dgm:spPr/>
    </dgm:pt>
    <dgm:pt modelId="{10C6CDC7-2F69-4EC7-85E4-883254F6FD71}" type="pres">
      <dgm:prSet presAssocID="{9B874A7A-F2D8-4506-86F8-B98F0F743873}" presName="Name37" presStyleLbl="parChTrans1D3" presStyleIdx="12" presStyleCnt="13"/>
      <dgm:spPr/>
    </dgm:pt>
    <dgm:pt modelId="{B2078AD5-278A-4E76-B39E-D8BAA3D797C4}" type="pres">
      <dgm:prSet presAssocID="{306A86A9-F5B3-4A8B-BD8A-427914ABAAF7}" presName="hierRoot2" presStyleCnt="0">
        <dgm:presLayoutVars>
          <dgm:hierBranch val="init"/>
        </dgm:presLayoutVars>
      </dgm:prSet>
      <dgm:spPr/>
    </dgm:pt>
    <dgm:pt modelId="{3E925716-5325-4EB4-91C6-63E750836DAA}" type="pres">
      <dgm:prSet presAssocID="{306A86A9-F5B3-4A8B-BD8A-427914ABAAF7}" presName="rootComposite" presStyleCnt="0"/>
      <dgm:spPr/>
    </dgm:pt>
    <dgm:pt modelId="{B61E4D82-920C-4C4C-9C5C-76334CB41D92}" type="pres">
      <dgm:prSet presAssocID="{306A86A9-F5B3-4A8B-BD8A-427914ABAAF7}" presName="rootText" presStyleLbl="node3" presStyleIdx="12" presStyleCnt="13">
        <dgm:presLayoutVars>
          <dgm:chPref val="3"/>
        </dgm:presLayoutVars>
      </dgm:prSet>
      <dgm:spPr/>
    </dgm:pt>
    <dgm:pt modelId="{BD85F9B0-AA47-48D3-A8F8-9EE8B9CEFE94}" type="pres">
      <dgm:prSet presAssocID="{306A86A9-F5B3-4A8B-BD8A-427914ABAAF7}" presName="rootConnector" presStyleLbl="node3" presStyleIdx="12" presStyleCnt="13"/>
      <dgm:spPr/>
    </dgm:pt>
    <dgm:pt modelId="{BBCDA459-9E6D-42A7-BFFC-13515F2CB5A8}" type="pres">
      <dgm:prSet presAssocID="{306A86A9-F5B3-4A8B-BD8A-427914ABAAF7}" presName="hierChild4" presStyleCnt="0"/>
      <dgm:spPr/>
    </dgm:pt>
    <dgm:pt modelId="{52E8D2E6-38A1-404B-B33C-6899002CAC9B}" type="pres">
      <dgm:prSet presAssocID="{306A86A9-F5B3-4A8B-BD8A-427914ABAAF7}" presName="hierChild5" presStyleCnt="0"/>
      <dgm:spPr/>
    </dgm:pt>
    <dgm:pt modelId="{F9B17BC3-3370-4B02-B98C-EB1C39254CF9}" type="pres">
      <dgm:prSet presAssocID="{46D267D8-5FB2-45C9-85B6-28F3BC3D3AD3}" presName="hierChild5" presStyleCnt="0"/>
      <dgm:spPr/>
    </dgm:pt>
    <dgm:pt modelId="{5EE617E9-A644-42AC-8FAC-775AE082FA58}" type="pres">
      <dgm:prSet presAssocID="{0E78FC95-1905-405F-8EA5-9BC1A9BC2F44}" presName="hierChild3" presStyleCnt="0"/>
      <dgm:spPr/>
    </dgm:pt>
  </dgm:ptLst>
  <dgm:cxnLst>
    <dgm:cxn modelId="{15BF5A00-628C-491D-89D5-DD3EA1737E5B}" type="presOf" srcId="{490F3B51-BCCA-4EB4-B7F1-5A016A8FDEF9}" destId="{5E9BBAE3-E725-4A64-8ECE-EC3BD4234DA1}" srcOrd="0" destOrd="0" presId="urn:microsoft.com/office/officeart/2005/8/layout/orgChart1"/>
    <dgm:cxn modelId="{72C42701-B758-4E93-AB2C-42C136B1D908}" srcId="{B731E75C-A074-417D-A988-5F841FC12609}" destId="{33D2E4C4-FA01-472A-ADD5-23AEFC09F99B}" srcOrd="0" destOrd="0" parTransId="{4F6C1E2D-9ABD-4C77-B379-F7A5257C4007}" sibTransId="{6DC50708-73AC-47DA-8391-37399403B1A1}"/>
    <dgm:cxn modelId="{AE214511-0B74-4847-8D4A-031DD669D7D9}" type="presOf" srcId="{CBB45AEB-3221-40FF-BF2E-A77513AFD094}" destId="{D2160FD8-431D-4089-8627-EF90C75AC100}" srcOrd="0" destOrd="0" presId="urn:microsoft.com/office/officeart/2005/8/layout/orgChart1"/>
    <dgm:cxn modelId="{D86F2E1A-92E2-4B13-892A-342DE7D51143}" type="presOf" srcId="{61B4E768-02A7-4945-BBFA-75457B10F15B}" destId="{2D905DE4-E29B-4199-A6CC-91F41AAE93E1}" srcOrd="0" destOrd="0" presId="urn:microsoft.com/office/officeart/2005/8/layout/orgChart1"/>
    <dgm:cxn modelId="{2EAA8B1C-AA09-4803-96CA-DD2E46D48E4E}" type="presOf" srcId="{F5BB5EE7-DBCB-43D6-897F-749BB383BF8B}" destId="{9DE8CB86-3EE9-4BCD-992F-A2D5C6021479}" srcOrd="1" destOrd="0" presId="urn:microsoft.com/office/officeart/2005/8/layout/orgChart1"/>
    <dgm:cxn modelId="{0AE92F1D-5692-414A-B314-72596694A3BE}" type="presOf" srcId="{306A86A9-F5B3-4A8B-BD8A-427914ABAAF7}" destId="{B61E4D82-920C-4C4C-9C5C-76334CB41D92}" srcOrd="0" destOrd="0" presId="urn:microsoft.com/office/officeart/2005/8/layout/orgChart1"/>
    <dgm:cxn modelId="{8658231F-A637-47EC-B57F-82564D543E62}" type="presOf" srcId="{DDBEA300-9F0A-45B4-870E-BBFA75A5D39F}" destId="{08EB730B-73A8-44C6-AF78-6D5F10CB93F4}" srcOrd="0" destOrd="0" presId="urn:microsoft.com/office/officeart/2005/8/layout/orgChart1"/>
    <dgm:cxn modelId="{17A3F420-14EC-4F84-B8BB-C0A041FF741D}" type="presOf" srcId="{46D267D8-5FB2-45C9-85B6-28F3BC3D3AD3}" destId="{FBDC589E-E0C4-4FB8-B163-D8E927F0C1F4}" srcOrd="0" destOrd="0" presId="urn:microsoft.com/office/officeart/2005/8/layout/orgChart1"/>
    <dgm:cxn modelId="{4795ED31-3469-427F-AE34-F553DEBF14A2}" type="presOf" srcId="{A7D64ED6-B490-4E97-B52D-D49262891130}" destId="{0E0E14DD-49EA-4E08-9686-5D55D8C3BF86}" srcOrd="1" destOrd="0" presId="urn:microsoft.com/office/officeart/2005/8/layout/orgChart1"/>
    <dgm:cxn modelId="{0891E233-DEFA-44FA-8CDF-44F90BF04DEA}" type="presOf" srcId="{8E2231A5-CFEA-415B-822E-60F60D894F23}" destId="{295C4FA8-57BD-4D03-897D-2522C0258E49}" srcOrd="0" destOrd="0" presId="urn:microsoft.com/office/officeart/2005/8/layout/orgChart1"/>
    <dgm:cxn modelId="{AAA10E34-CFB8-4B27-8658-300C330F889A}" type="presOf" srcId="{D78D2D9E-9EC6-4D36-B3CF-34E385E597F2}" destId="{36E3F4BE-0174-4AA2-B8BA-C4A97B0C237F}" srcOrd="0" destOrd="0" presId="urn:microsoft.com/office/officeart/2005/8/layout/orgChart1"/>
    <dgm:cxn modelId="{A4C5AB34-AAFB-47FE-A200-1AB8324D6B08}" type="presOf" srcId="{A97AEF63-6B92-4F88-8CE8-A96115835875}" destId="{62555C52-24D2-45D0-8474-13916E73C6A3}" srcOrd="1" destOrd="0" presId="urn:microsoft.com/office/officeart/2005/8/layout/orgChart1"/>
    <dgm:cxn modelId="{66731837-1D5C-42CD-AA93-1C4434153342}" type="presOf" srcId="{28049F5D-257C-4A00-8613-073AA595BB36}" destId="{DCFD64A5-2F23-405F-BAEF-62251AEA5C0E}" srcOrd="0" destOrd="0" presId="urn:microsoft.com/office/officeart/2005/8/layout/orgChart1"/>
    <dgm:cxn modelId="{96E29838-8DBA-428E-82F4-EE6B54DE7561}" srcId="{A87A06E1-A6EB-472C-8072-BCB0D4F4849F}" destId="{0E78FC95-1905-405F-8EA5-9BC1A9BC2F44}" srcOrd="0" destOrd="0" parTransId="{EF07D1D7-14F7-490E-90CF-D14184B1C51F}" sibTransId="{229F8370-6514-449D-9319-812C2E45FE5D}"/>
    <dgm:cxn modelId="{5E0BDD39-6CBB-4974-B299-1C356B4E23A9}" type="presOf" srcId="{3796AF6A-0ACE-4049-8054-B6ABCD6D606B}" destId="{C2EBC067-2304-401B-A3E4-2812F01F0F8D}" srcOrd="0" destOrd="0" presId="urn:microsoft.com/office/officeart/2005/8/layout/orgChart1"/>
    <dgm:cxn modelId="{787A1F3F-721A-4AF0-919A-C0C1B6937845}" type="presOf" srcId="{B731E75C-A074-417D-A988-5F841FC12609}" destId="{51091A58-32A0-4B50-83A1-DB60C1E0A128}" srcOrd="1" destOrd="0" presId="urn:microsoft.com/office/officeart/2005/8/layout/orgChart1"/>
    <dgm:cxn modelId="{F637CF3F-990F-4788-8276-E7A3BCC49E92}" srcId="{0E78FC95-1905-405F-8EA5-9BC1A9BC2F44}" destId="{645FAF45-8E53-47B3-BB87-F78D53B92AF3}" srcOrd="1" destOrd="0" parTransId="{6F1E7C54-5D93-43D3-BA57-0AD80D3D71F3}" sibTransId="{B4AA9DBD-2F64-4748-90EE-ED571EC304BD}"/>
    <dgm:cxn modelId="{0D87055F-91A5-44AB-BB3D-DF3A6DDD0977}" srcId="{0E78FC95-1905-405F-8EA5-9BC1A9BC2F44}" destId="{46D267D8-5FB2-45C9-85B6-28F3BC3D3AD3}" srcOrd="4" destOrd="0" parTransId="{4588D1FF-C47A-4496-996F-45352989B3B7}" sibTransId="{8539752F-96F0-483B-AEF0-4D9266468B63}"/>
    <dgm:cxn modelId="{B9E44463-6634-4CEF-9EB8-B94A55283B95}" srcId="{B731E75C-A074-417D-A988-5F841FC12609}" destId="{DDBEA300-9F0A-45B4-870E-BBFA75A5D39F}" srcOrd="1" destOrd="0" parTransId="{1B929FEF-B223-4BF3-AC60-C7C4BE4432DE}" sibTransId="{37532FE8-3D03-4951-955B-B396FEAC63A9}"/>
    <dgm:cxn modelId="{83460064-B913-4C62-B73A-E51CBB5CDA6B}" srcId="{645FAF45-8E53-47B3-BB87-F78D53B92AF3}" destId="{8316522A-1C82-4046-8019-4207BDFD27F0}" srcOrd="1" destOrd="0" parTransId="{E03DBD8D-1F2E-4D0E-BCCF-7DD1632850CB}" sibTransId="{1F44C1AF-FE28-4C2E-B9D8-4B803A33855A}"/>
    <dgm:cxn modelId="{506FA844-5FD0-427A-A2B2-5283DFB1842C}" type="presOf" srcId="{0E78FC95-1905-405F-8EA5-9BC1A9BC2F44}" destId="{3D0315D2-B347-4DB5-9FFD-E5A3EE404F49}" srcOrd="1" destOrd="0" presId="urn:microsoft.com/office/officeart/2005/8/layout/orgChart1"/>
    <dgm:cxn modelId="{50280146-817D-4F66-BEF3-52CB071EA6EA}" srcId="{51FBF3EF-7521-46E2-8C2B-07B9A08BF888}" destId="{FAAE5DC0-3DC4-4AE3-93C6-3CB44EFED61A}" srcOrd="0" destOrd="0" parTransId="{28049F5D-257C-4A00-8613-073AA595BB36}" sibTransId="{AA0D9949-43E2-441B-8ADD-80D440069B22}"/>
    <dgm:cxn modelId="{2B3F4866-0170-4F0C-B4E6-8D93BB04BE7E}" type="presOf" srcId="{C3C73A8B-3852-4A3B-A186-0BDAC23F812A}" destId="{4CB4DA9F-75A1-4B05-A5BF-8CF0D1FCE8EB}" srcOrd="0" destOrd="0" presId="urn:microsoft.com/office/officeart/2005/8/layout/orgChart1"/>
    <dgm:cxn modelId="{B06F1247-934B-4C8A-9535-B68B2185CC3A}" srcId="{0E78FC95-1905-405F-8EA5-9BC1A9BC2F44}" destId="{B731E75C-A074-417D-A988-5F841FC12609}" srcOrd="0" destOrd="0" parTransId="{E42D1980-9270-41A8-8DFB-FBB6312E89BF}" sibTransId="{45484964-7932-4B88-814C-617DC5450AB5}"/>
    <dgm:cxn modelId="{B31E4067-FB79-4175-93E8-A35365A403D1}" type="presOf" srcId="{DDBEA300-9F0A-45B4-870E-BBFA75A5D39F}" destId="{D9126D7D-081B-4CA1-9CD9-716EF3E68BF5}" srcOrd="1" destOrd="0" presId="urn:microsoft.com/office/officeart/2005/8/layout/orgChart1"/>
    <dgm:cxn modelId="{ABC60549-4917-4E2A-A689-7D4F7573B4E8}" type="presOf" srcId="{35A09D37-DFAE-492D-8C9B-9813F4992218}" destId="{32BC1D45-0FF1-458E-A2DA-1D23198262A0}" srcOrd="1" destOrd="0" presId="urn:microsoft.com/office/officeart/2005/8/layout/orgChart1"/>
    <dgm:cxn modelId="{84191D4E-96CC-4733-97D3-EBD141F99127}" type="presOf" srcId="{9B874A7A-F2D8-4506-86F8-B98F0F743873}" destId="{10C6CDC7-2F69-4EC7-85E4-883254F6FD71}" srcOrd="0" destOrd="0" presId="urn:microsoft.com/office/officeart/2005/8/layout/orgChart1"/>
    <dgm:cxn modelId="{F59C414E-7F5C-4C52-BA70-D9F75BFE9C7C}" srcId="{B731E75C-A074-417D-A988-5F841FC12609}" destId="{3638277D-B4C7-459C-AADB-26D00CFDA0C7}" srcOrd="3" destOrd="0" parTransId="{6E647452-371D-4108-ADFF-AD4934553775}" sibTransId="{E4FFEDB9-47B9-4C91-9E94-43BA90A20A2A}"/>
    <dgm:cxn modelId="{A7F9F66F-C35C-4626-B6D4-0511E7C33177}" type="presOf" srcId="{3638277D-B4C7-459C-AADB-26D00CFDA0C7}" destId="{BF6934F5-6AA5-4224-8B5F-62E3F928C33A}" srcOrd="1" destOrd="0" presId="urn:microsoft.com/office/officeart/2005/8/layout/orgChart1"/>
    <dgm:cxn modelId="{65D56E54-63AC-4F3F-808D-722D44EF44F6}" type="presOf" srcId="{3638277D-B4C7-459C-AADB-26D00CFDA0C7}" destId="{F655F278-D352-4CB1-9BCD-242792F84E32}" srcOrd="0" destOrd="0" presId="urn:microsoft.com/office/officeart/2005/8/layout/orgChart1"/>
    <dgm:cxn modelId="{D5EEEC54-2049-47BE-A388-68AD745B19CC}" srcId="{46D267D8-5FB2-45C9-85B6-28F3BC3D3AD3}" destId="{F5BB5EE7-DBCB-43D6-897F-749BB383BF8B}" srcOrd="0" destOrd="0" parTransId="{5BC4A2CE-6C34-4043-8EFE-9388D52EC7C2}" sibTransId="{B468DB17-37BD-44FE-94EB-A6DE3005EB53}"/>
    <dgm:cxn modelId="{A5500575-948C-4E95-926B-3A3533059E4E}" type="presOf" srcId="{6E647452-371D-4108-ADFF-AD4934553775}" destId="{EE83E961-2471-447F-A2C4-1471B91D0830}" srcOrd="0" destOrd="0" presId="urn:microsoft.com/office/officeart/2005/8/layout/orgChart1"/>
    <dgm:cxn modelId="{E951D175-609E-4975-A4BF-ACC2CC50B96D}" type="presOf" srcId="{51FBF3EF-7521-46E2-8C2B-07B9A08BF888}" destId="{6DE912FC-0C38-4EEA-9320-6A2D72439484}" srcOrd="1" destOrd="0" presId="urn:microsoft.com/office/officeart/2005/8/layout/orgChart1"/>
    <dgm:cxn modelId="{11EBE575-8F61-423D-BFB2-9389F095148A}" srcId="{0E78FC95-1905-405F-8EA5-9BC1A9BC2F44}" destId="{51FBF3EF-7521-46E2-8C2B-07B9A08BF888}" srcOrd="2" destOrd="0" parTransId="{249A6860-9680-4D7E-A1D9-D9D393FCFF5E}" sibTransId="{1B42784F-FD69-4FB0-B03B-21CC9888635F}"/>
    <dgm:cxn modelId="{2968AA78-E808-4CCD-A821-3792F29A8A1C}" srcId="{46D267D8-5FB2-45C9-85B6-28F3BC3D3AD3}" destId="{306A86A9-F5B3-4A8B-BD8A-427914ABAAF7}" srcOrd="1" destOrd="0" parTransId="{9B874A7A-F2D8-4506-86F8-B98F0F743873}" sibTransId="{EC075202-D397-46B3-B093-BD7156801C31}"/>
    <dgm:cxn modelId="{63E2297E-B00D-41B5-8EE3-FC4925C8E231}" type="presOf" srcId="{F5BB5EE7-DBCB-43D6-897F-749BB383BF8B}" destId="{DC73DB69-1232-4218-A344-35F4A6106AFE}" srcOrd="0" destOrd="0" presId="urn:microsoft.com/office/officeart/2005/8/layout/orgChart1"/>
    <dgm:cxn modelId="{09EBEB80-B19E-45BD-8B0D-87CC7428C0EF}" type="presOf" srcId="{A97AEF63-6B92-4F88-8CE8-A96115835875}" destId="{156F71F1-4E46-4A3B-A7DD-B9A3115A01FC}" srcOrd="0" destOrd="0" presId="urn:microsoft.com/office/officeart/2005/8/layout/orgChart1"/>
    <dgm:cxn modelId="{2E631385-F47C-4916-AF3C-66F9F9A4D96C}" srcId="{645FAF45-8E53-47B3-BB87-F78D53B92AF3}" destId="{CF7E4C6D-9E97-4CAC-B284-F44371024308}" srcOrd="2" destOrd="0" parTransId="{D78D2D9E-9EC6-4D36-B3CF-34E385E597F2}" sibTransId="{D2E985FA-ECDA-4D4E-9BD8-E0A4B41199F1}"/>
    <dgm:cxn modelId="{8DD1EF86-1257-4612-BDD2-B48DD92F8F42}" type="presOf" srcId="{6F1E7C54-5D93-43D3-BA57-0AD80D3D71F3}" destId="{B8C82AB7-4E7E-4EEE-8EE3-4C9CE790671E}" srcOrd="0" destOrd="0" presId="urn:microsoft.com/office/officeart/2005/8/layout/orgChart1"/>
    <dgm:cxn modelId="{4094B389-9C12-4927-A016-84F836939599}" type="presOf" srcId="{AAB1FEB7-44AA-4641-B8EB-02304A9659CF}" destId="{507E89C1-08AB-48E2-8A1A-846A0E8D1AFD}" srcOrd="0" destOrd="0" presId="urn:microsoft.com/office/officeart/2005/8/layout/orgChart1"/>
    <dgm:cxn modelId="{B243E58C-F3D0-49A5-84EF-644754C837C9}" srcId="{645FAF45-8E53-47B3-BB87-F78D53B92AF3}" destId="{A97AEF63-6B92-4F88-8CE8-A96115835875}" srcOrd="0" destOrd="0" parTransId="{AAB1FEB7-44AA-4641-B8EB-02304A9659CF}" sibTransId="{EE871478-00D8-4609-A96B-DF090398DA4D}"/>
    <dgm:cxn modelId="{D8959091-75BC-42AD-B8B3-CF6927D55C47}" type="presOf" srcId="{645FAF45-8E53-47B3-BB87-F78D53B92AF3}" destId="{A2D13B9C-F326-424F-A9A4-E562CE02147C}" srcOrd="0" destOrd="0" presId="urn:microsoft.com/office/officeart/2005/8/layout/orgChart1"/>
    <dgm:cxn modelId="{78C2B693-926E-4387-8A31-020B94E2A75F}" type="presOf" srcId="{8316522A-1C82-4046-8019-4207BDFD27F0}" destId="{777B452F-280F-4C50-9D28-F276BEC2AB30}" srcOrd="1" destOrd="0" presId="urn:microsoft.com/office/officeart/2005/8/layout/orgChart1"/>
    <dgm:cxn modelId="{8D52079D-463F-4192-8D07-9FB1EA28C133}" type="presOf" srcId="{33D2E4C4-FA01-472A-ADD5-23AEFC09F99B}" destId="{20CD06D9-3F0A-4688-A6CA-F956409A88DD}" srcOrd="0" destOrd="0" presId="urn:microsoft.com/office/officeart/2005/8/layout/orgChart1"/>
    <dgm:cxn modelId="{7C9D44A3-0A97-455C-9179-0363DEA82189}" type="presOf" srcId="{4F6C1E2D-9ABD-4C77-B379-F7A5257C4007}" destId="{0737C35C-ABF3-4E63-88C1-B836D753D026}" srcOrd="0" destOrd="0" presId="urn:microsoft.com/office/officeart/2005/8/layout/orgChart1"/>
    <dgm:cxn modelId="{7B329AA7-8B4F-4DBA-BB4D-66C21EB8A238}" type="presOf" srcId="{FAAE5DC0-3DC4-4AE3-93C6-3CB44EFED61A}" destId="{B02286CC-77A3-4E2C-BF1D-A4799ADD3F5F}" srcOrd="0" destOrd="0" presId="urn:microsoft.com/office/officeart/2005/8/layout/orgChart1"/>
    <dgm:cxn modelId="{AEC2C9A9-D1EB-4443-9893-4C7B46846050}" type="presOf" srcId="{B731E75C-A074-417D-A988-5F841FC12609}" destId="{0524AFB9-EA04-4CBC-B4F9-84CC19AAC758}" srcOrd="0" destOrd="0" presId="urn:microsoft.com/office/officeart/2005/8/layout/orgChart1"/>
    <dgm:cxn modelId="{3555CCAA-47E6-4174-AD13-E4F1CC445B47}" type="presOf" srcId="{249A6860-9680-4D7E-A1D9-D9D393FCFF5E}" destId="{5BBD6CEA-1818-4F13-9994-725A0862DA3C}" srcOrd="0" destOrd="0" presId="urn:microsoft.com/office/officeart/2005/8/layout/orgChart1"/>
    <dgm:cxn modelId="{66D2F8AD-B637-4313-AE99-494988C85B7A}" type="presOf" srcId="{FAAE5DC0-3DC4-4AE3-93C6-3CB44EFED61A}" destId="{78E9D22E-7EAA-4A48-982D-0859D57589BD}" srcOrd="1" destOrd="0" presId="urn:microsoft.com/office/officeart/2005/8/layout/orgChart1"/>
    <dgm:cxn modelId="{F03416B0-8082-4BC9-A29A-4113D37F76B6}" type="presOf" srcId="{85A1FE93-A7BE-4A9A-B9D6-E82B00A07605}" destId="{D016E96F-4AB3-4E95-8812-D93D5F4FD868}" srcOrd="0" destOrd="0" presId="urn:microsoft.com/office/officeart/2005/8/layout/orgChart1"/>
    <dgm:cxn modelId="{DF4DDFB1-AEB7-4C9C-9848-074D90D01213}" type="presOf" srcId="{A87A06E1-A6EB-472C-8072-BCB0D4F4849F}" destId="{5A4A768E-5B4E-4707-8828-F02015E15887}" srcOrd="0" destOrd="0" presId="urn:microsoft.com/office/officeart/2005/8/layout/orgChart1"/>
    <dgm:cxn modelId="{538955B2-590B-44A3-A29C-74CCA13B341D}" srcId="{85A1FE93-A7BE-4A9A-B9D6-E82B00A07605}" destId="{35A09D37-DFAE-492D-8C9B-9813F4992218}" srcOrd="1" destOrd="0" parTransId="{61B4E768-02A7-4945-BBFA-75457B10F15B}" sibTransId="{E7E78C23-084B-4AFE-BEDC-0ACF4F236379}"/>
    <dgm:cxn modelId="{D1A8C2B8-45DD-404E-B759-78D764A2594D}" type="presOf" srcId="{8E2231A5-CFEA-415B-822E-60F60D894F23}" destId="{7DD6EF26-B177-4015-8753-CBE9E8372480}" srcOrd="1" destOrd="0" presId="urn:microsoft.com/office/officeart/2005/8/layout/orgChart1"/>
    <dgm:cxn modelId="{20BF38B9-3F1F-47BD-BC18-B70C1B4719BD}" type="presOf" srcId="{A7D64ED6-B490-4E97-B52D-D49262891130}" destId="{5944FC2A-F080-492B-AC7A-F3035FDC2A88}" srcOrd="0" destOrd="0" presId="urn:microsoft.com/office/officeart/2005/8/layout/orgChart1"/>
    <dgm:cxn modelId="{B6274FB9-000A-4AB1-B073-804D2F49DE14}" type="presOf" srcId="{1B929FEF-B223-4BF3-AC60-C7C4BE4432DE}" destId="{A7871868-5934-4B44-A4C0-C1E779F0B296}" srcOrd="0" destOrd="0" presId="urn:microsoft.com/office/officeart/2005/8/layout/orgChart1"/>
    <dgm:cxn modelId="{0BC6CFC0-FE5E-4FCD-AB07-0970BF53E54B}" type="presOf" srcId="{0E78FC95-1905-405F-8EA5-9BC1A9BC2F44}" destId="{CCB56BDE-09C1-4A30-A80A-2E180168C7BE}" srcOrd="0" destOrd="0" presId="urn:microsoft.com/office/officeart/2005/8/layout/orgChart1"/>
    <dgm:cxn modelId="{CAB851C6-0248-4154-BF1A-E2F048643E54}" type="presOf" srcId="{E42D1980-9270-41A8-8DFB-FBB6312E89BF}" destId="{D3CBAEBC-F6C5-457A-9CA8-404A4003FEF7}" srcOrd="0" destOrd="0" presId="urn:microsoft.com/office/officeart/2005/8/layout/orgChart1"/>
    <dgm:cxn modelId="{655277CB-DDF1-4412-B689-62A7622A7610}" type="presOf" srcId="{46D267D8-5FB2-45C9-85B6-28F3BC3D3AD3}" destId="{6F9F0E9F-C396-41EA-845D-B344507CC33E}" srcOrd="1" destOrd="0" presId="urn:microsoft.com/office/officeart/2005/8/layout/orgChart1"/>
    <dgm:cxn modelId="{6A072BCC-3CD2-47BD-8542-EFF85384FB6D}" type="presOf" srcId="{33D2E4C4-FA01-472A-ADD5-23AEFC09F99B}" destId="{2D4F6D72-494D-4D08-935C-F1103135D029}" srcOrd="1" destOrd="0" presId="urn:microsoft.com/office/officeart/2005/8/layout/orgChart1"/>
    <dgm:cxn modelId="{707BEECD-6324-4DF9-9735-527F8507E2D3}" type="presOf" srcId="{35A09D37-DFAE-492D-8C9B-9813F4992218}" destId="{06FB18B2-91C3-4449-A4EA-DC5AD5E7B266}" srcOrd="0" destOrd="0" presId="urn:microsoft.com/office/officeart/2005/8/layout/orgChart1"/>
    <dgm:cxn modelId="{66BECDCE-BD57-48A7-8B2F-0DAAA28F7C37}" type="presOf" srcId="{5BC4A2CE-6C34-4043-8EFE-9388D52EC7C2}" destId="{22AE7894-0D5E-4C4D-83F2-9156CFE5F83D}" srcOrd="0" destOrd="0" presId="urn:microsoft.com/office/officeart/2005/8/layout/orgChart1"/>
    <dgm:cxn modelId="{E09D7ED0-3B77-4369-9880-9B5F72C93BB0}" type="presOf" srcId="{07D538AC-7866-44E8-95DB-496EDDD0A2FD}" destId="{38AA830F-EA4E-414B-B782-1F77F43D29CF}" srcOrd="0" destOrd="0" presId="urn:microsoft.com/office/officeart/2005/8/layout/orgChart1"/>
    <dgm:cxn modelId="{61988ED0-07A8-4628-9A95-16403595FB01}" type="presOf" srcId="{CF7E4C6D-9E97-4CAC-B284-F44371024308}" destId="{372547E3-B46E-49B4-B6C9-AB6F7BF8C782}" srcOrd="1" destOrd="0" presId="urn:microsoft.com/office/officeart/2005/8/layout/orgChart1"/>
    <dgm:cxn modelId="{4BB838D1-7A24-473E-A701-31CF2F854BA4}" type="presOf" srcId="{8316522A-1C82-4046-8019-4207BDFD27F0}" destId="{9F8CCBB5-B5E5-4D09-A17A-0A50C6A7994C}" srcOrd="0" destOrd="0" presId="urn:microsoft.com/office/officeart/2005/8/layout/orgChart1"/>
    <dgm:cxn modelId="{42BC70D1-2A13-4536-A680-3AF78708A61D}" type="presOf" srcId="{CF7E4C6D-9E97-4CAC-B284-F44371024308}" destId="{4B59B45C-2CBA-4436-B7BE-D6FD56350306}" srcOrd="0" destOrd="0" presId="urn:microsoft.com/office/officeart/2005/8/layout/orgChart1"/>
    <dgm:cxn modelId="{4112BFD6-8A3E-43F8-946A-3043FA381DEB}" type="presOf" srcId="{85A1FE93-A7BE-4A9A-B9D6-E82B00A07605}" destId="{FB41CEEC-D954-4CC9-992F-FA74F534BC53}" srcOrd="1" destOrd="0" presId="urn:microsoft.com/office/officeart/2005/8/layout/orgChart1"/>
    <dgm:cxn modelId="{459AFAD6-A0EE-4946-B22E-69053B3B14DF}" type="presOf" srcId="{CBB45AEB-3221-40FF-BF2E-A77513AFD094}" destId="{2B128983-2C6A-4C6C-91E7-EA91CE3E7B19}" srcOrd="1" destOrd="0" presId="urn:microsoft.com/office/officeart/2005/8/layout/orgChart1"/>
    <dgm:cxn modelId="{17AE25D8-1FC4-4A31-908E-394307619E24}" srcId="{0E78FC95-1905-405F-8EA5-9BC1A9BC2F44}" destId="{85A1FE93-A7BE-4A9A-B9D6-E82B00A07605}" srcOrd="3" destOrd="0" parTransId="{C3C73A8B-3852-4A3B-A186-0BDAC23F812A}" sibTransId="{CF486E3D-5FEC-470E-92B6-0A867B0B537A}"/>
    <dgm:cxn modelId="{E6DAB1D8-D373-4D54-B8F2-22C6C40B9056}" srcId="{85A1FE93-A7BE-4A9A-B9D6-E82B00A07605}" destId="{8E2231A5-CFEA-415B-822E-60F60D894F23}" srcOrd="0" destOrd="0" parTransId="{3796AF6A-0ACE-4049-8054-B6ABCD6D606B}" sibTransId="{1EDD0923-342D-4390-AEC0-3EDF8D62F6AF}"/>
    <dgm:cxn modelId="{525D4ED9-5406-452A-9DF5-0DCBFF05974F}" srcId="{B731E75C-A074-417D-A988-5F841FC12609}" destId="{A7D64ED6-B490-4E97-B52D-D49262891130}" srcOrd="2" destOrd="0" parTransId="{490F3B51-BCCA-4EB4-B7F1-5A016A8FDEF9}" sibTransId="{FCE779A6-E1A7-4EF0-8EB8-4FC06AA0AE6D}"/>
    <dgm:cxn modelId="{77F00FDB-51F9-4A8F-9E3D-5CA7165E221E}" srcId="{51FBF3EF-7521-46E2-8C2B-07B9A08BF888}" destId="{CBB45AEB-3221-40FF-BF2E-A77513AFD094}" srcOrd="1" destOrd="0" parTransId="{07D538AC-7866-44E8-95DB-496EDDD0A2FD}" sibTransId="{C3F05400-2FDB-4588-BC50-0D06F7B5D3C8}"/>
    <dgm:cxn modelId="{915E4DDF-938E-42A5-90C6-974E001A6E8F}" type="presOf" srcId="{645FAF45-8E53-47B3-BB87-F78D53B92AF3}" destId="{1C399181-0421-4AC5-8543-8730F2DD8CBE}" srcOrd="1" destOrd="0" presId="urn:microsoft.com/office/officeart/2005/8/layout/orgChart1"/>
    <dgm:cxn modelId="{B51F3BE9-537F-4719-9952-0EA4D33C3AC8}" type="presOf" srcId="{E03DBD8D-1F2E-4D0E-BCCF-7DD1632850CB}" destId="{96A7E778-CCA8-4133-B2A6-7099E641FA4B}" srcOrd="0" destOrd="0" presId="urn:microsoft.com/office/officeart/2005/8/layout/orgChart1"/>
    <dgm:cxn modelId="{B0881DF8-A5A4-47A2-A464-66D615087D0D}" type="presOf" srcId="{306A86A9-F5B3-4A8B-BD8A-427914ABAAF7}" destId="{BD85F9B0-AA47-48D3-A8F8-9EE8B9CEFE94}" srcOrd="1" destOrd="0" presId="urn:microsoft.com/office/officeart/2005/8/layout/orgChart1"/>
    <dgm:cxn modelId="{069F2CFA-7008-448B-A547-E4D3534ABE1B}" type="presOf" srcId="{4588D1FF-C47A-4496-996F-45352989B3B7}" destId="{A7DA1E77-3924-4338-A8FE-8DCCB27C2B85}" srcOrd="0" destOrd="0" presId="urn:microsoft.com/office/officeart/2005/8/layout/orgChart1"/>
    <dgm:cxn modelId="{4A1E23FB-EA6B-4F99-A569-80D57844DC4D}" type="presOf" srcId="{51FBF3EF-7521-46E2-8C2B-07B9A08BF888}" destId="{061F2CC9-F605-43AB-8DA8-800A677BDFA4}" srcOrd="0" destOrd="0" presId="urn:microsoft.com/office/officeart/2005/8/layout/orgChart1"/>
    <dgm:cxn modelId="{0887330C-BCC1-440D-BCA6-289C98CD9D53}" type="presParOf" srcId="{5A4A768E-5B4E-4707-8828-F02015E15887}" destId="{7664D428-3BAE-463C-91E5-028749EF4D4D}" srcOrd="0" destOrd="0" presId="urn:microsoft.com/office/officeart/2005/8/layout/orgChart1"/>
    <dgm:cxn modelId="{F5C416C8-111C-4565-9057-4BBE8AA778A6}" type="presParOf" srcId="{7664D428-3BAE-463C-91E5-028749EF4D4D}" destId="{8C305952-DE03-4CC6-8549-C0CABA46A6BB}" srcOrd="0" destOrd="0" presId="urn:microsoft.com/office/officeart/2005/8/layout/orgChart1"/>
    <dgm:cxn modelId="{EFA4E50C-F8E3-43FD-B07F-3E5D8FED20B4}" type="presParOf" srcId="{8C305952-DE03-4CC6-8549-C0CABA46A6BB}" destId="{CCB56BDE-09C1-4A30-A80A-2E180168C7BE}" srcOrd="0" destOrd="0" presId="urn:microsoft.com/office/officeart/2005/8/layout/orgChart1"/>
    <dgm:cxn modelId="{76383360-715D-4FE0-83B2-84A999161845}" type="presParOf" srcId="{8C305952-DE03-4CC6-8549-C0CABA46A6BB}" destId="{3D0315D2-B347-4DB5-9FFD-E5A3EE404F49}" srcOrd="1" destOrd="0" presId="urn:microsoft.com/office/officeart/2005/8/layout/orgChart1"/>
    <dgm:cxn modelId="{63AF899F-C56B-498F-AC8A-5F50CC002213}" type="presParOf" srcId="{7664D428-3BAE-463C-91E5-028749EF4D4D}" destId="{3FD19CD8-518D-4556-A27E-34237AEC7CAB}" srcOrd="1" destOrd="0" presId="urn:microsoft.com/office/officeart/2005/8/layout/orgChart1"/>
    <dgm:cxn modelId="{9DF7B5B4-A1F3-49A7-A9C3-12B12C5A45C6}" type="presParOf" srcId="{3FD19CD8-518D-4556-A27E-34237AEC7CAB}" destId="{D3CBAEBC-F6C5-457A-9CA8-404A4003FEF7}" srcOrd="0" destOrd="0" presId="urn:microsoft.com/office/officeart/2005/8/layout/orgChart1"/>
    <dgm:cxn modelId="{D76829B4-3A85-42EC-8C2C-A0BBC1C0D4C9}" type="presParOf" srcId="{3FD19CD8-518D-4556-A27E-34237AEC7CAB}" destId="{D4C8A9F0-1AC3-4FC1-916F-ECBD1C63E1B2}" srcOrd="1" destOrd="0" presId="urn:microsoft.com/office/officeart/2005/8/layout/orgChart1"/>
    <dgm:cxn modelId="{0E714B07-E4E0-452F-8671-AB11F1DB10FA}" type="presParOf" srcId="{D4C8A9F0-1AC3-4FC1-916F-ECBD1C63E1B2}" destId="{18F06781-8461-45B0-AEB7-9CCBF33C6036}" srcOrd="0" destOrd="0" presId="urn:microsoft.com/office/officeart/2005/8/layout/orgChart1"/>
    <dgm:cxn modelId="{F9C751C1-2867-4DCB-A277-34406AAF0226}" type="presParOf" srcId="{18F06781-8461-45B0-AEB7-9CCBF33C6036}" destId="{0524AFB9-EA04-4CBC-B4F9-84CC19AAC758}" srcOrd="0" destOrd="0" presId="urn:microsoft.com/office/officeart/2005/8/layout/orgChart1"/>
    <dgm:cxn modelId="{22B2B51F-899F-42D4-9DD9-A06FF89D505D}" type="presParOf" srcId="{18F06781-8461-45B0-AEB7-9CCBF33C6036}" destId="{51091A58-32A0-4B50-83A1-DB60C1E0A128}" srcOrd="1" destOrd="0" presId="urn:microsoft.com/office/officeart/2005/8/layout/orgChart1"/>
    <dgm:cxn modelId="{5FF3D8F4-29B4-46F5-A55D-69CBF2429A04}" type="presParOf" srcId="{D4C8A9F0-1AC3-4FC1-916F-ECBD1C63E1B2}" destId="{B43D5993-8515-44FB-9AEC-4602DF84B091}" srcOrd="1" destOrd="0" presId="urn:microsoft.com/office/officeart/2005/8/layout/orgChart1"/>
    <dgm:cxn modelId="{4330EC92-AFFA-47F4-9049-496C9744FE7F}" type="presParOf" srcId="{B43D5993-8515-44FB-9AEC-4602DF84B091}" destId="{0737C35C-ABF3-4E63-88C1-B836D753D026}" srcOrd="0" destOrd="0" presId="urn:microsoft.com/office/officeart/2005/8/layout/orgChart1"/>
    <dgm:cxn modelId="{7828AD04-9610-44F0-88AA-4BDAA2163F31}" type="presParOf" srcId="{B43D5993-8515-44FB-9AEC-4602DF84B091}" destId="{C9203B85-4FA8-4CEA-98A1-58E752897199}" srcOrd="1" destOrd="0" presId="urn:microsoft.com/office/officeart/2005/8/layout/orgChart1"/>
    <dgm:cxn modelId="{7BEB36DB-8F5E-4548-893B-9A535E49DD69}" type="presParOf" srcId="{C9203B85-4FA8-4CEA-98A1-58E752897199}" destId="{7366E214-0740-47F3-909D-961DB79124C1}" srcOrd="0" destOrd="0" presId="urn:microsoft.com/office/officeart/2005/8/layout/orgChart1"/>
    <dgm:cxn modelId="{5BF2DB68-AD20-4E50-96C6-B12197CEA6DE}" type="presParOf" srcId="{7366E214-0740-47F3-909D-961DB79124C1}" destId="{20CD06D9-3F0A-4688-A6CA-F956409A88DD}" srcOrd="0" destOrd="0" presId="urn:microsoft.com/office/officeart/2005/8/layout/orgChart1"/>
    <dgm:cxn modelId="{756D0B1D-9178-4D1C-B058-996C334C033D}" type="presParOf" srcId="{7366E214-0740-47F3-909D-961DB79124C1}" destId="{2D4F6D72-494D-4D08-935C-F1103135D029}" srcOrd="1" destOrd="0" presId="urn:microsoft.com/office/officeart/2005/8/layout/orgChart1"/>
    <dgm:cxn modelId="{EC85BA2C-3E21-4EFC-9F05-B38AFD5ACC51}" type="presParOf" srcId="{C9203B85-4FA8-4CEA-98A1-58E752897199}" destId="{EC8B76F0-2430-4107-87E7-40DAEB6FBEBF}" srcOrd="1" destOrd="0" presId="urn:microsoft.com/office/officeart/2005/8/layout/orgChart1"/>
    <dgm:cxn modelId="{8CA8DC89-6552-4E56-B783-76B0D67C8BDD}" type="presParOf" srcId="{C9203B85-4FA8-4CEA-98A1-58E752897199}" destId="{67CFDC87-2592-472E-82D9-8B924CFA3712}" srcOrd="2" destOrd="0" presId="urn:microsoft.com/office/officeart/2005/8/layout/orgChart1"/>
    <dgm:cxn modelId="{078790A6-0F22-48BC-BABE-33F5C6BAB457}" type="presParOf" srcId="{B43D5993-8515-44FB-9AEC-4602DF84B091}" destId="{A7871868-5934-4B44-A4C0-C1E779F0B296}" srcOrd="2" destOrd="0" presId="urn:microsoft.com/office/officeart/2005/8/layout/orgChart1"/>
    <dgm:cxn modelId="{0373E841-D1F8-4DAC-B701-1B33587E96C6}" type="presParOf" srcId="{B43D5993-8515-44FB-9AEC-4602DF84B091}" destId="{E470406C-B8BD-46A8-8854-707B5ED6722E}" srcOrd="3" destOrd="0" presId="urn:microsoft.com/office/officeart/2005/8/layout/orgChart1"/>
    <dgm:cxn modelId="{D26C1FBF-1FFE-4CC8-8A8B-BE911AFF17A7}" type="presParOf" srcId="{E470406C-B8BD-46A8-8854-707B5ED6722E}" destId="{B3C68F28-761A-4981-AE02-5151DADF51D5}" srcOrd="0" destOrd="0" presId="urn:microsoft.com/office/officeart/2005/8/layout/orgChart1"/>
    <dgm:cxn modelId="{B7B83F8C-7064-42D8-B1F7-6148B17E8467}" type="presParOf" srcId="{B3C68F28-761A-4981-AE02-5151DADF51D5}" destId="{08EB730B-73A8-44C6-AF78-6D5F10CB93F4}" srcOrd="0" destOrd="0" presId="urn:microsoft.com/office/officeart/2005/8/layout/orgChart1"/>
    <dgm:cxn modelId="{D687289F-7F4C-4C9E-8100-45354D0EDF6F}" type="presParOf" srcId="{B3C68F28-761A-4981-AE02-5151DADF51D5}" destId="{D9126D7D-081B-4CA1-9CD9-716EF3E68BF5}" srcOrd="1" destOrd="0" presId="urn:microsoft.com/office/officeart/2005/8/layout/orgChart1"/>
    <dgm:cxn modelId="{5E37AEB1-0C76-445B-BA4F-9574FF100741}" type="presParOf" srcId="{E470406C-B8BD-46A8-8854-707B5ED6722E}" destId="{A882241C-8FFD-4465-A6FC-07663C169A83}" srcOrd="1" destOrd="0" presId="urn:microsoft.com/office/officeart/2005/8/layout/orgChart1"/>
    <dgm:cxn modelId="{73C6A031-E6F1-463A-8F32-DEA8C633A6DC}" type="presParOf" srcId="{E470406C-B8BD-46A8-8854-707B5ED6722E}" destId="{53B1B7E3-E6EA-4A1F-A963-FA8DA4A0DF49}" srcOrd="2" destOrd="0" presId="urn:microsoft.com/office/officeart/2005/8/layout/orgChart1"/>
    <dgm:cxn modelId="{E5F106AF-C544-4643-BD43-D32D9CED3941}" type="presParOf" srcId="{B43D5993-8515-44FB-9AEC-4602DF84B091}" destId="{5E9BBAE3-E725-4A64-8ECE-EC3BD4234DA1}" srcOrd="4" destOrd="0" presId="urn:microsoft.com/office/officeart/2005/8/layout/orgChart1"/>
    <dgm:cxn modelId="{1DADFFFB-9582-4991-9F78-125DD89EAE56}" type="presParOf" srcId="{B43D5993-8515-44FB-9AEC-4602DF84B091}" destId="{0DBAB09B-5399-4FDA-AE5A-A80FFB6A2539}" srcOrd="5" destOrd="0" presId="urn:microsoft.com/office/officeart/2005/8/layout/orgChart1"/>
    <dgm:cxn modelId="{B04EE1C7-3930-433A-96EC-1E6F91AAABBD}" type="presParOf" srcId="{0DBAB09B-5399-4FDA-AE5A-A80FFB6A2539}" destId="{CFAE152E-CA0F-47C1-B122-D9FF8E0ED4CD}" srcOrd="0" destOrd="0" presId="urn:microsoft.com/office/officeart/2005/8/layout/orgChart1"/>
    <dgm:cxn modelId="{52033CD9-6F1E-47CE-9FD2-17DA369B2D13}" type="presParOf" srcId="{CFAE152E-CA0F-47C1-B122-D9FF8E0ED4CD}" destId="{5944FC2A-F080-492B-AC7A-F3035FDC2A88}" srcOrd="0" destOrd="0" presId="urn:microsoft.com/office/officeart/2005/8/layout/orgChart1"/>
    <dgm:cxn modelId="{29EAA5A6-0C2D-44CE-96B2-92569E18F386}" type="presParOf" srcId="{CFAE152E-CA0F-47C1-B122-D9FF8E0ED4CD}" destId="{0E0E14DD-49EA-4E08-9686-5D55D8C3BF86}" srcOrd="1" destOrd="0" presId="urn:microsoft.com/office/officeart/2005/8/layout/orgChart1"/>
    <dgm:cxn modelId="{7580E516-CA68-45DC-A7F3-7D4E1C446BD4}" type="presParOf" srcId="{0DBAB09B-5399-4FDA-AE5A-A80FFB6A2539}" destId="{8D8CBDB5-A112-41F6-B8D1-9F107646A1A9}" srcOrd="1" destOrd="0" presId="urn:microsoft.com/office/officeart/2005/8/layout/orgChart1"/>
    <dgm:cxn modelId="{2A90A03F-F47B-4C48-A26D-27301EBB0E47}" type="presParOf" srcId="{0DBAB09B-5399-4FDA-AE5A-A80FFB6A2539}" destId="{4DCB72D5-7C25-4A8F-BFA3-005FDC1CCE5A}" srcOrd="2" destOrd="0" presId="urn:microsoft.com/office/officeart/2005/8/layout/orgChart1"/>
    <dgm:cxn modelId="{0D79C802-2322-4611-B429-17BA75E5D063}" type="presParOf" srcId="{B43D5993-8515-44FB-9AEC-4602DF84B091}" destId="{EE83E961-2471-447F-A2C4-1471B91D0830}" srcOrd="6" destOrd="0" presId="urn:microsoft.com/office/officeart/2005/8/layout/orgChart1"/>
    <dgm:cxn modelId="{2B7C7621-B38D-4295-9DB4-692669CAC019}" type="presParOf" srcId="{B43D5993-8515-44FB-9AEC-4602DF84B091}" destId="{BD02111D-9BB4-43BB-B68E-3156116A3A6C}" srcOrd="7" destOrd="0" presId="urn:microsoft.com/office/officeart/2005/8/layout/orgChart1"/>
    <dgm:cxn modelId="{869E2DFA-F1D9-47E5-A649-06B3662E142E}" type="presParOf" srcId="{BD02111D-9BB4-43BB-B68E-3156116A3A6C}" destId="{BB3AEF76-191C-4B00-A9F2-DADCABDF667C}" srcOrd="0" destOrd="0" presId="urn:microsoft.com/office/officeart/2005/8/layout/orgChart1"/>
    <dgm:cxn modelId="{957BCEE8-BEED-4845-A904-46944A8B921C}" type="presParOf" srcId="{BB3AEF76-191C-4B00-A9F2-DADCABDF667C}" destId="{F655F278-D352-4CB1-9BCD-242792F84E32}" srcOrd="0" destOrd="0" presId="urn:microsoft.com/office/officeart/2005/8/layout/orgChart1"/>
    <dgm:cxn modelId="{58E6CDDF-1DC1-4DF1-B9BF-0CF4AA67774C}" type="presParOf" srcId="{BB3AEF76-191C-4B00-A9F2-DADCABDF667C}" destId="{BF6934F5-6AA5-4224-8B5F-62E3F928C33A}" srcOrd="1" destOrd="0" presId="urn:microsoft.com/office/officeart/2005/8/layout/orgChart1"/>
    <dgm:cxn modelId="{5EF74DF6-0AFE-43D4-A98B-AF57E942E3EE}" type="presParOf" srcId="{BD02111D-9BB4-43BB-B68E-3156116A3A6C}" destId="{3B1CE3C5-9CDD-42F3-8006-0B8EE11FFBB9}" srcOrd="1" destOrd="0" presId="urn:microsoft.com/office/officeart/2005/8/layout/orgChart1"/>
    <dgm:cxn modelId="{CEE9B2C0-C18C-4488-9471-E5BEAB12FFCD}" type="presParOf" srcId="{BD02111D-9BB4-43BB-B68E-3156116A3A6C}" destId="{FFD980B6-FC8B-4B87-AF73-00A0F67D6783}" srcOrd="2" destOrd="0" presId="urn:microsoft.com/office/officeart/2005/8/layout/orgChart1"/>
    <dgm:cxn modelId="{BAF8EEAD-CE07-4EA3-8173-B81444BE7A25}" type="presParOf" srcId="{D4C8A9F0-1AC3-4FC1-916F-ECBD1C63E1B2}" destId="{6C5BE5F7-1D97-4185-AD15-F2A3EF031080}" srcOrd="2" destOrd="0" presId="urn:microsoft.com/office/officeart/2005/8/layout/orgChart1"/>
    <dgm:cxn modelId="{7B07CBFE-092F-494A-8CDC-ABCD70D5BE38}" type="presParOf" srcId="{3FD19CD8-518D-4556-A27E-34237AEC7CAB}" destId="{B8C82AB7-4E7E-4EEE-8EE3-4C9CE790671E}" srcOrd="2" destOrd="0" presId="urn:microsoft.com/office/officeart/2005/8/layout/orgChart1"/>
    <dgm:cxn modelId="{50D0C0BA-8EA6-4993-9687-76D8C2275FFA}" type="presParOf" srcId="{3FD19CD8-518D-4556-A27E-34237AEC7CAB}" destId="{1C4C1A90-BC2D-4A62-A977-13B5C1D87585}" srcOrd="3" destOrd="0" presId="urn:microsoft.com/office/officeart/2005/8/layout/orgChart1"/>
    <dgm:cxn modelId="{57944790-5206-4E95-BBDC-269A76133CD0}" type="presParOf" srcId="{1C4C1A90-BC2D-4A62-A977-13B5C1D87585}" destId="{8D1A372B-BA2B-4568-92E8-30A9E85D61A5}" srcOrd="0" destOrd="0" presId="urn:microsoft.com/office/officeart/2005/8/layout/orgChart1"/>
    <dgm:cxn modelId="{209A060E-94B8-4439-B947-96D4DD1C24A3}" type="presParOf" srcId="{8D1A372B-BA2B-4568-92E8-30A9E85D61A5}" destId="{A2D13B9C-F326-424F-A9A4-E562CE02147C}" srcOrd="0" destOrd="0" presId="urn:microsoft.com/office/officeart/2005/8/layout/orgChart1"/>
    <dgm:cxn modelId="{5EB20E80-8D2E-4449-BA08-F989FED4A44D}" type="presParOf" srcId="{8D1A372B-BA2B-4568-92E8-30A9E85D61A5}" destId="{1C399181-0421-4AC5-8543-8730F2DD8CBE}" srcOrd="1" destOrd="0" presId="urn:microsoft.com/office/officeart/2005/8/layout/orgChart1"/>
    <dgm:cxn modelId="{0AC3894A-A130-4ABD-8FDD-67C63A909DBF}" type="presParOf" srcId="{1C4C1A90-BC2D-4A62-A977-13B5C1D87585}" destId="{6224570A-2891-4B67-944C-AAD3CDC5EB33}" srcOrd="1" destOrd="0" presId="urn:microsoft.com/office/officeart/2005/8/layout/orgChart1"/>
    <dgm:cxn modelId="{C3256B94-0411-49E7-A6CF-90905F793831}" type="presParOf" srcId="{6224570A-2891-4B67-944C-AAD3CDC5EB33}" destId="{507E89C1-08AB-48E2-8A1A-846A0E8D1AFD}" srcOrd="0" destOrd="0" presId="urn:microsoft.com/office/officeart/2005/8/layout/orgChart1"/>
    <dgm:cxn modelId="{E8390E9D-8F7D-45E3-80C4-A5C408EF1850}" type="presParOf" srcId="{6224570A-2891-4B67-944C-AAD3CDC5EB33}" destId="{A51FC372-101C-4ABC-AADA-5E7D1F5ED0DB}" srcOrd="1" destOrd="0" presId="urn:microsoft.com/office/officeart/2005/8/layout/orgChart1"/>
    <dgm:cxn modelId="{1F71D1D3-6835-49A2-AE78-58A34334D994}" type="presParOf" srcId="{A51FC372-101C-4ABC-AADA-5E7D1F5ED0DB}" destId="{03B7C109-D032-4E4C-9486-02AADC5C5A36}" srcOrd="0" destOrd="0" presId="urn:microsoft.com/office/officeart/2005/8/layout/orgChart1"/>
    <dgm:cxn modelId="{A880664C-F7FE-4B45-8155-57BD9ABFA660}" type="presParOf" srcId="{03B7C109-D032-4E4C-9486-02AADC5C5A36}" destId="{156F71F1-4E46-4A3B-A7DD-B9A3115A01FC}" srcOrd="0" destOrd="0" presId="urn:microsoft.com/office/officeart/2005/8/layout/orgChart1"/>
    <dgm:cxn modelId="{B7D35907-1B70-4639-A846-104F1008C986}" type="presParOf" srcId="{03B7C109-D032-4E4C-9486-02AADC5C5A36}" destId="{62555C52-24D2-45D0-8474-13916E73C6A3}" srcOrd="1" destOrd="0" presId="urn:microsoft.com/office/officeart/2005/8/layout/orgChart1"/>
    <dgm:cxn modelId="{EA961419-6C5B-48DF-8406-125D2D8590BC}" type="presParOf" srcId="{A51FC372-101C-4ABC-AADA-5E7D1F5ED0DB}" destId="{6F8CE463-DF68-48C0-9D5A-B52CA968FC0A}" srcOrd="1" destOrd="0" presId="urn:microsoft.com/office/officeart/2005/8/layout/orgChart1"/>
    <dgm:cxn modelId="{2B5A1793-BE0D-4DDA-8B52-C8433F752244}" type="presParOf" srcId="{A51FC372-101C-4ABC-AADA-5E7D1F5ED0DB}" destId="{AA8E708D-F4B1-4D91-BAC7-A860DE342B28}" srcOrd="2" destOrd="0" presId="urn:microsoft.com/office/officeart/2005/8/layout/orgChart1"/>
    <dgm:cxn modelId="{16227641-443D-4C16-A5A5-B9B1DE47435C}" type="presParOf" srcId="{6224570A-2891-4B67-944C-AAD3CDC5EB33}" destId="{96A7E778-CCA8-4133-B2A6-7099E641FA4B}" srcOrd="2" destOrd="0" presId="urn:microsoft.com/office/officeart/2005/8/layout/orgChart1"/>
    <dgm:cxn modelId="{D4A434B2-2F5D-4EFC-971F-208A735E88DA}" type="presParOf" srcId="{6224570A-2891-4B67-944C-AAD3CDC5EB33}" destId="{28B00624-E107-42B0-A618-AFDE52E3F04E}" srcOrd="3" destOrd="0" presId="urn:microsoft.com/office/officeart/2005/8/layout/orgChart1"/>
    <dgm:cxn modelId="{07F91532-51CC-4F85-B831-F871921708F4}" type="presParOf" srcId="{28B00624-E107-42B0-A618-AFDE52E3F04E}" destId="{B9691720-618D-499F-BDD8-7DD968DE2876}" srcOrd="0" destOrd="0" presId="urn:microsoft.com/office/officeart/2005/8/layout/orgChart1"/>
    <dgm:cxn modelId="{78A5E0AE-3D85-413E-B425-F9788F18F8B9}" type="presParOf" srcId="{B9691720-618D-499F-BDD8-7DD968DE2876}" destId="{9F8CCBB5-B5E5-4D09-A17A-0A50C6A7994C}" srcOrd="0" destOrd="0" presId="urn:microsoft.com/office/officeart/2005/8/layout/orgChart1"/>
    <dgm:cxn modelId="{17BA7628-6FAB-48E8-A3AE-0B6C66639E64}" type="presParOf" srcId="{B9691720-618D-499F-BDD8-7DD968DE2876}" destId="{777B452F-280F-4C50-9D28-F276BEC2AB30}" srcOrd="1" destOrd="0" presId="urn:microsoft.com/office/officeart/2005/8/layout/orgChart1"/>
    <dgm:cxn modelId="{B3153B12-B7F1-4F4B-B9C2-DE8DF4B054CD}" type="presParOf" srcId="{28B00624-E107-42B0-A618-AFDE52E3F04E}" destId="{38E52CDC-0F12-4DFB-B3BF-62A9EFD736D2}" srcOrd="1" destOrd="0" presId="urn:microsoft.com/office/officeart/2005/8/layout/orgChart1"/>
    <dgm:cxn modelId="{E348277D-0035-4BDC-A484-972E7DF36C9A}" type="presParOf" srcId="{28B00624-E107-42B0-A618-AFDE52E3F04E}" destId="{30F60DC2-D91D-4252-9802-790710EB44F4}" srcOrd="2" destOrd="0" presId="urn:microsoft.com/office/officeart/2005/8/layout/orgChart1"/>
    <dgm:cxn modelId="{65629BE3-2107-4181-A99B-78A114D9BF1E}" type="presParOf" srcId="{6224570A-2891-4B67-944C-AAD3CDC5EB33}" destId="{36E3F4BE-0174-4AA2-B8BA-C4A97B0C237F}" srcOrd="4" destOrd="0" presId="urn:microsoft.com/office/officeart/2005/8/layout/orgChart1"/>
    <dgm:cxn modelId="{C951EBCC-B1E7-4774-98EB-3EE0C9D4E697}" type="presParOf" srcId="{6224570A-2891-4B67-944C-AAD3CDC5EB33}" destId="{4CFCFB28-8681-4FFB-9FFC-C1C67A1A1183}" srcOrd="5" destOrd="0" presId="urn:microsoft.com/office/officeart/2005/8/layout/orgChart1"/>
    <dgm:cxn modelId="{A71730DC-1538-4762-A9FF-F7DBD6681BD9}" type="presParOf" srcId="{4CFCFB28-8681-4FFB-9FFC-C1C67A1A1183}" destId="{B759A6A5-1881-4654-B62C-83B2284DF09C}" srcOrd="0" destOrd="0" presId="urn:microsoft.com/office/officeart/2005/8/layout/orgChart1"/>
    <dgm:cxn modelId="{B39E28EF-28F0-45F6-9FC7-AA5B91F4D7BD}" type="presParOf" srcId="{B759A6A5-1881-4654-B62C-83B2284DF09C}" destId="{4B59B45C-2CBA-4436-B7BE-D6FD56350306}" srcOrd="0" destOrd="0" presId="urn:microsoft.com/office/officeart/2005/8/layout/orgChart1"/>
    <dgm:cxn modelId="{691F05F3-2D46-49F4-B771-CE798EBC60F3}" type="presParOf" srcId="{B759A6A5-1881-4654-B62C-83B2284DF09C}" destId="{372547E3-B46E-49B4-B6C9-AB6F7BF8C782}" srcOrd="1" destOrd="0" presId="urn:microsoft.com/office/officeart/2005/8/layout/orgChart1"/>
    <dgm:cxn modelId="{417ED7BA-64C7-4445-A365-6356A6BF2008}" type="presParOf" srcId="{4CFCFB28-8681-4FFB-9FFC-C1C67A1A1183}" destId="{FFEA6555-EB79-4FF8-BAB2-33CE2224B9C1}" srcOrd="1" destOrd="0" presId="urn:microsoft.com/office/officeart/2005/8/layout/orgChart1"/>
    <dgm:cxn modelId="{B9F75219-720A-4475-B14F-D5E20172F3DC}" type="presParOf" srcId="{4CFCFB28-8681-4FFB-9FFC-C1C67A1A1183}" destId="{C26B9445-B37C-44AD-9A63-C1EB8972F316}" srcOrd="2" destOrd="0" presId="urn:microsoft.com/office/officeart/2005/8/layout/orgChart1"/>
    <dgm:cxn modelId="{75E8B117-52E6-42F5-8A9B-7F437177E4BD}" type="presParOf" srcId="{1C4C1A90-BC2D-4A62-A977-13B5C1D87585}" destId="{5FD37E21-D9FF-48E6-82B7-E68978264749}" srcOrd="2" destOrd="0" presId="urn:microsoft.com/office/officeart/2005/8/layout/orgChart1"/>
    <dgm:cxn modelId="{8F28184C-5464-4F4D-BDFB-FB590183C73B}" type="presParOf" srcId="{3FD19CD8-518D-4556-A27E-34237AEC7CAB}" destId="{5BBD6CEA-1818-4F13-9994-725A0862DA3C}" srcOrd="4" destOrd="0" presId="urn:microsoft.com/office/officeart/2005/8/layout/orgChart1"/>
    <dgm:cxn modelId="{248E17BC-D1B4-4B2B-AE9E-DC2D5EF55BB3}" type="presParOf" srcId="{3FD19CD8-518D-4556-A27E-34237AEC7CAB}" destId="{DD245758-3901-4913-9E6C-515D17BB54C2}" srcOrd="5" destOrd="0" presId="urn:microsoft.com/office/officeart/2005/8/layout/orgChart1"/>
    <dgm:cxn modelId="{38A12956-CEF1-43C4-970B-3EA459EE1743}" type="presParOf" srcId="{DD245758-3901-4913-9E6C-515D17BB54C2}" destId="{4B215CCE-0A98-4F26-A958-AC72F507E1A8}" srcOrd="0" destOrd="0" presId="urn:microsoft.com/office/officeart/2005/8/layout/orgChart1"/>
    <dgm:cxn modelId="{F550BFB1-7425-474D-9104-94978089B87B}" type="presParOf" srcId="{4B215CCE-0A98-4F26-A958-AC72F507E1A8}" destId="{061F2CC9-F605-43AB-8DA8-800A677BDFA4}" srcOrd="0" destOrd="0" presId="urn:microsoft.com/office/officeart/2005/8/layout/orgChart1"/>
    <dgm:cxn modelId="{B9DA9CA3-D5CD-4052-A63C-674B16EBCB90}" type="presParOf" srcId="{4B215CCE-0A98-4F26-A958-AC72F507E1A8}" destId="{6DE912FC-0C38-4EEA-9320-6A2D72439484}" srcOrd="1" destOrd="0" presId="urn:microsoft.com/office/officeart/2005/8/layout/orgChart1"/>
    <dgm:cxn modelId="{D7FE6532-F08F-45D9-AECB-BF6C2E031B16}" type="presParOf" srcId="{DD245758-3901-4913-9E6C-515D17BB54C2}" destId="{E65DE4B0-F1FD-4CFE-82F9-A6878C2851A4}" srcOrd="1" destOrd="0" presId="urn:microsoft.com/office/officeart/2005/8/layout/orgChart1"/>
    <dgm:cxn modelId="{561DCA3C-D8EB-4531-B201-E5AD2EF4F624}" type="presParOf" srcId="{E65DE4B0-F1FD-4CFE-82F9-A6878C2851A4}" destId="{DCFD64A5-2F23-405F-BAEF-62251AEA5C0E}" srcOrd="0" destOrd="0" presId="urn:microsoft.com/office/officeart/2005/8/layout/orgChart1"/>
    <dgm:cxn modelId="{ECA76054-7E73-4CE9-AB26-4A8AC4661F84}" type="presParOf" srcId="{E65DE4B0-F1FD-4CFE-82F9-A6878C2851A4}" destId="{6C833BD7-3687-4996-8E6E-02F22DFAD778}" srcOrd="1" destOrd="0" presId="urn:microsoft.com/office/officeart/2005/8/layout/orgChart1"/>
    <dgm:cxn modelId="{2DAA7140-843E-4FA8-8DDD-EAD427507C1F}" type="presParOf" srcId="{6C833BD7-3687-4996-8E6E-02F22DFAD778}" destId="{F66818EC-855F-4574-BA43-6065A551D878}" srcOrd="0" destOrd="0" presId="urn:microsoft.com/office/officeart/2005/8/layout/orgChart1"/>
    <dgm:cxn modelId="{175B43BA-0251-46FD-8E8D-277B03A447D8}" type="presParOf" srcId="{F66818EC-855F-4574-BA43-6065A551D878}" destId="{B02286CC-77A3-4E2C-BF1D-A4799ADD3F5F}" srcOrd="0" destOrd="0" presId="urn:microsoft.com/office/officeart/2005/8/layout/orgChart1"/>
    <dgm:cxn modelId="{A338D502-6D0A-4A00-B485-B76E8075417E}" type="presParOf" srcId="{F66818EC-855F-4574-BA43-6065A551D878}" destId="{78E9D22E-7EAA-4A48-982D-0859D57589BD}" srcOrd="1" destOrd="0" presId="urn:microsoft.com/office/officeart/2005/8/layout/orgChart1"/>
    <dgm:cxn modelId="{63A9CE70-432F-40B4-AAF7-1B10EE3A2C92}" type="presParOf" srcId="{6C833BD7-3687-4996-8E6E-02F22DFAD778}" destId="{6B73A76D-E26C-4096-A733-C6FC621DB6FC}" srcOrd="1" destOrd="0" presId="urn:microsoft.com/office/officeart/2005/8/layout/orgChart1"/>
    <dgm:cxn modelId="{07607B99-2905-441A-84E4-4898FB34D0BA}" type="presParOf" srcId="{6C833BD7-3687-4996-8E6E-02F22DFAD778}" destId="{C463B475-535E-4F49-908E-815B38F5F105}" srcOrd="2" destOrd="0" presId="urn:microsoft.com/office/officeart/2005/8/layout/orgChart1"/>
    <dgm:cxn modelId="{429474B9-E27A-4E5E-B0B6-FEC28D80587C}" type="presParOf" srcId="{E65DE4B0-F1FD-4CFE-82F9-A6878C2851A4}" destId="{38AA830F-EA4E-414B-B782-1F77F43D29CF}" srcOrd="2" destOrd="0" presId="urn:microsoft.com/office/officeart/2005/8/layout/orgChart1"/>
    <dgm:cxn modelId="{D85C44BB-153C-4DE5-B7D2-14413AF10AE8}" type="presParOf" srcId="{E65DE4B0-F1FD-4CFE-82F9-A6878C2851A4}" destId="{519EC52C-181F-4193-83EC-14FDE51904BD}" srcOrd="3" destOrd="0" presId="urn:microsoft.com/office/officeart/2005/8/layout/orgChart1"/>
    <dgm:cxn modelId="{6BB403A1-2E6D-40A9-B6C0-912E2AC1461D}" type="presParOf" srcId="{519EC52C-181F-4193-83EC-14FDE51904BD}" destId="{D320FD05-67FF-464B-95EF-FF63BBBF95E4}" srcOrd="0" destOrd="0" presId="urn:microsoft.com/office/officeart/2005/8/layout/orgChart1"/>
    <dgm:cxn modelId="{23476CDA-0EF4-4362-8EBE-1F26FF067497}" type="presParOf" srcId="{D320FD05-67FF-464B-95EF-FF63BBBF95E4}" destId="{D2160FD8-431D-4089-8627-EF90C75AC100}" srcOrd="0" destOrd="0" presId="urn:microsoft.com/office/officeart/2005/8/layout/orgChart1"/>
    <dgm:cxn modelId="{58A5FDEF-0EB5-4D91-B618-2A3E975F2EB9}" type="presParOf" srcId="{D320FD05-67FF-464B-95EF-FF63BBBF95E4}" destId="{2B128983-2C6A-4C6C-91E7-EA91CE3E7B19}" srcOrd="1" destOrd="0" presId="urn:microsoft.com/office/officeart/2005/8/layout/orgChart1"/>
    <dgm:cxn modelId="{6B1502B1-B495-4BDB-94D3-B36D164B3163}" type="presParOf" srcId="{519EC52C-181F-4193-83EC-14FDE51904BD}" destId="{05CE6252-443B-4E28-9965-5B64D042D8EF}" srcOrd="1" destOrd="0" presId="urn:microsoft.com/office/officeart/2005/8/layout/orgChart1"/>
    <dgm:cxn modelId="{BB57446C-9F84-40BF-9843-312CA899D161}" type="presParOf" srcId="{519EC52C-181F-4193-83EC-14FDE51904BD}" destId="{2C917E04-46B6-4943-A9C8-E905A16A8B43}" srcOrd="2" destOrd="0" presId="urn:microsoft.com/office/officeart/2005/8/layout/orgChart1"/>
    <dgm:cxn modelId="{A90AE3AA-E924-4735-8779-97A734C05D4D}" type="presParOf" srcId="{DD245758-3901-4913-9E6C-515D17BB54C2}" destId="{976C1D3D-3572-4DCB-8423-4B2934679825}" srcOrd="2" destOrd="0" presId="urn:microsoft.com/office/officeart/2005/8/layout/orgChart1"/>
    <dgm:cxn modelId="{02D470F0-6A40-4D51-8D45-D85A6C4629C0}" type="presParOf" srcId="{3FD19CD8-518D-4556-A27E-34237AEC7CAB}" destId="{4CB4DA9F-75A1-4B05-A5BF-8CF0D1FCE8EB}" srcOrd="6" destOrd="0" presId="urn:microsoft.com/office/officeart/2005/8/layout/orgChart1"/>
    <dgm:cxn modelId="{22D83055-9700-4F9B-BE24-083C7B482118}" type="presParOf" srcId="{3FD19CD8-518D-4556-A27E-34237AEC7CAB}" destId="{1F1494A0-E7AA-422E-B755-1FAE4CE1C037}" srcOrd="7" destOrd="0" presId="urn:microsoft.com/office/officeart/2005/8/layout/orgChart1"/>
    <dgm:cxn modelId="{88643C99-DF04-4253-B69D-CAC8F814383A}" type="presParOf" srcId="{1F1494A0-E7AA-422E-B755-1FAE4CE1C037}" destId="{9B2B71EB-43F6-4EE5-8BF2-CB5BEF82861E}" srcOrd="0" destOrd="0" presId="urn:microsoft.com/office/officeart/2005/8/layout/orgChart1"/>
    <dgm:cxn modelId="{400CA530-A70C-49F3-A046-6A9FD54EEE37}" type="presParOf" srcId="{9B2B71EB-43F6-4EE5-8BF2-CB5BEF82861E}" destId="{D016E96F-4AB3-4E95-8812-D93D5F4FD868}" srcOrd="0" destOrd="0" presId="urn:microsoft.com/office/officeart/2005/8/layout/orgChart1"/>
    <dgm:cxn modelId="{D3C46DC4-B4F6-4844-AE69-D6E93E3CB7A9}" type="presParOf" srcId="{9B2B71EB-43F6-4EE5-8BF2-CB5BEF82861E}" destId="{FB41CEEC-D954-4CC9-992F-FA74F534BC53}" srcOrd="1" destOrd="0" presId="urn:microsoft.com/office/officeart/2005/8/layout/orgChart1"/>
    <dgm:cxn modelId="{9FEB49A8-68C1-45A4-81A4-E5169FB14FC5}" type="presParOf" srcId="{1F1494A0-E7AA-422E-B755-1FAE4CE1C037}" destId="{C2929491-B6FA-4A47-8C84-4BE48CC31C11}" srcOrd="1" destOrd="0" presId="urn:microsoft.com/office/officeart/2005/8/layout/orgChart1"/>
    <dgm:cxn modelId="{7CA51E7E-B683-4DE2-917D-376E04103DCB}" type="presParOf" srcId="{C2929491-B6FA-4A47-8C84-4BE48CC31C11}" destId="{C2EBC067-2304-401B-A3E4-2812F01F0F8D}" srcOrd="0" destOrd="0" presId="urn:microsoft.com/office/officeart/2005/8/layout/orgChart1"/>
    <dgm:cxn modelId="{EE659CD3-A2D0-49CC-BFCF-74E0D4A63EE7}" type="presParOf" srcId="{C2929491-B6FA-4A47-8C84-4BE48CC31C11}" destId="{322221E0-0CCA-4E72-8299-9267EB396C59}" srcOrd="1" destOrd="0" presId="urn:microsoft.com/office/officeart/2005/8/layout/orgChart1"/>
    <dgm:cxn modelId="{0409A01D-8B2C-4899-AE3B-0864E96F7887}" type="presParOf" srcId="{322221E0-0CCA-4E72-8299-9267EB396C59}" destId="{FD51A9C6-56BC-43FD-8B5C-8C3C2EE52A75}" srcOrd="0" destOrd="0" presId="urn:microsoft.com/office/officeart/2005/8/layout/orgChart1"/>
    <dgm:cxn modelId="{E77FBEF3-1DE8-40A7-9C46-69533A0972DA}" type="presParOf" srcId="{FD51A9C6-56BC-43FD-8B5C-8C3C2EE52A75}" destId="{295C4FA8-57BD-4D03-897D-2522C0258E49}" srcOrd="0" destOrd="0" presId="urn:microsoft.com/office/officeart/2005/8/layout/orgChart1"/>
    <dgm:cxn modelId="{FF85B006-C161-42AC-BC50-9DE6B5FEB48D}" type="presParOf" srcId="{FD51A9C6-56BC-43FD-8B5C-8C3C2EE52A75}" destId="{7DD6EF26-B177-4015-8753-CBE9E8372480}" srcOrd="1" destOrd="0" presId="urn:microsoft.com/office/officeart/2005/8/layout/orgChart1"/>
    <dgm:cxn modelId="{23E60964-BBB0-45D1-9938-9680902B9D28}" type="presParOf" srcId="{322221E0-0CCA-4E72-8299-9267EB396C59}" destId="{CF42FB28-1F31-40F4-91A6-EE46A4DE081C}" srcOrd="1" destOrd="0" presId="urn:microsoft.com/office/officeart/2005/8/layout/orgChart1"/>
    <dgm:cxn modelId="{6ABB9F24-03BB-4D74-A2A3-DD5755482BBD}" type="presParOf" srcId="{322221E0-0CCA-4E72-8299-9267EB396C59}" destId="{BCF2CEAD-54AA-4028-9293-7D37830EC05C}" srcOrd="2" destOrd="0" presId="urn:microsoft.com/office/officeart/2005/8/layout/orgChart1"/>
    <dgm:cxn modelId="{D35E5124-F1FF-4597-9CC0-08706E32E9AC}" type="presParOf" srcId="{C2929491-B6FA-4A47-8C84-4BE48CC31C11}" destId="{2D905DE4-E29B-4199-A6CC-91F41AAE93E1}" srcOrd="2" destOrd="0" presId="urn:microsoft.com/office/officeart/2005/8/layout/orgChart1"/>
    <dgm:cxn modelId="{4AEA6778-BE03-4F9E-85EF-30E6DC86EBFE}" type="presParOf" srcId="{C2929491-B6FA-4A47-8C84-4BE48CC31C11}" destId="{66B1F4A1-BB73-4554-940D-A8485FBF3323}" srcOrd="3" destOrd="0" presId="urn:microsoft.com/office/officeart/2005/8/layout/orgChart1"/>
    <dgm:cxn modelId="{B86EDA12-23B6-4449-B643-F8AA0F04A03B}" type="presParOf" srcId="{66B1F4A1-BB73-4554-940D-A8485FBF3323}" destId="{21916868-6023-4B5F-A3F5-32246AD3E156}" srcOrd="0" destOrd="0" presId="urn:microsoft.com/office/officeart/2005/8/layout/orgChart1"/>
    <dgm:cxn modelId="{36F5B5E7-5B48-4876-877D-F75978E97930}" type="presParOf" srcId="{21916868-6023-4B5F-A3F5-32246AD3E156}" destId="{06FB18B2-91C3-4449-A4EA-DC5AD5E7B266}" srcOrd="0" destOrd="0" presId="urn:microsoft.com/office/officeart/2005/8/layout/orgChart1"/>
    <dgm:cxn modelId="{393816E0-0862-4567-8B3D-C24FC74216D4}" type="presParOf" srcId="{21916868-6023-4B5F-A3F5-32246AD3E156}" destId="{32BC1D45-0FF1-458E-A2DA-1D23198262A0}" srcOrd="1" destOrd="0" presId="urn:microsoft.com/office/officeart/2005/8/layout/orgChart1"/>
    <dgm:cxn modelId="{7F5FFE48-145B-4789-95FC-E9EB0AAEF41A}" type="presParOf" srcId="{66B1F4A1-BB73-4554-940D-A8485FBF3323}" destId="{B6F2C287-C27E-4FEB-AAB4-DD832F29843A}" srcOrd="1" destOrd="0" presId="urn:microsoft.com/office/officeart/2005/8/layout/orgChart1"/>
    <dgm:cxn modelId="{72837DDC-AAE7-4DBF-B9B7-53798C3940E1}" type="presParOf" srcId="{66B1F4A1-BB73-4554-940D-A8485FBF3323}" destId="{E22BC952-9D6D-4BAD-8F3F-4CF4CD431515}" srcOrd="2" destOrd="0" presId="urn:microsoft.com/office/officeart/2005/8/layout/orgChart1"/>
    <dgm:cxn modelId="{1278B3A4-E4E9-4979-93DE-4BF3C479824A}" type="presParOf" srcId="{1F1494A0-E7AA-422E-B755-1FAE4CE1C037}" destId="{5CBF6343-5A94-4E6E-A83F-1EE3EFB4184C}" srcOrd="2" destOrd="0" presId="urn:microsoft.com/office/officeart/2005/8/layout/orgChart1"/>
    <dgm:cxn modelId="{533E598E-A88B-4A0F-8920-1FD72ACE9D43}" type="presParOf" srcId="{3FD19CD8-518D-4556-A27E-34237AEC7CAB}" destId="{A7DA1E77-3924-4338-A8FE-8DCCB27C2B85}" srcOrd="8" destOrd="0" presId="urn:microsoft.com/office/officeart/2005/8/layout/orgChart1"/>
    <dgm:cxn modelId="{38227AC5-793F-420C-B8CF-2C5A2CC95E68}" type="presParOf" srcId="{3FD19CD8-518D-4556-A27E-34237AEC7CAB}" destId="{24B7F01C-FDEC-43A6-AB44-1190D1B335E6}" srcOrd="9" destOrd="0" presId="urn:microsoft.com/office/officeart/2005/8/layout/orgChart1"/>
    <dgm:cxn modelId="{4A091935-ED9B-4C32-857D-0BD94006B354}" type="presParOf" srcId="{24B7F01C-FDEC-43A6-AB44-1190D1B335E6}" destId="{1950A600-0414-4BDA-ADF2-30B3D8D88B47}" srcOrd="0" destOrd="0" presId="urn:microsoft.com/office/officeart/2005/8/layout/orgChart1"/>
    <dgm:cxn modelId="{8CE3B521-7052-4DDA-9F1D-15FC72A582B5}" type="presParOf" srcId="{1950A600-0414-4BDA-ADF2-30B3D8D88B47}" destId="{FBDC589E-E0C4-4FB8-B163-D8E927F0C1F4}" srcOrd="0" destOrd="0" presId="urn:microsoft.com/office/officeart/2005/8/layout/orgChart1"/>
    <dgm:cxn modelId="{010CC43B-0A3D-45DC-87AF-263529ABE281}" type="presParOf" srcId="{1950A600-0414-4BDA-ADF2-30B3D8D88B47}" destId="{6F9F0E9F-C396-41EA-845D-B344507CC33E}" srcOrd="1" destOrd="0" presId="urn:microsoft.com/office/officeart/2005/8/layout/orgChart1"/>
    <dgm:cxn modelId="{7160CDA3-B3A9-4B60-9AA1-87808DED5C52}" type="presParOf" srcId="{24B7F01C-FDEC-43A6-AB44-1190D1B335E6}" destId="{95C5C636-14CD-4CAD-9CED-52311A94E323}" srcOrd="1" destOrd="0" presId="urn:microsoft.com/office/officeart/2005/8/layout/orgChart1"/>
    <dgm:cxn modelId="{6FFE6771-9100-4227-B039-AD7C3DF7E1C5}" type="presParOf" srcId="{95C5C636-14CD-4CAD-9CED-52311A94E323}" destId="{22AE7894-0D5E-4C4D-83F2-9156CFE5F83D}" srcOrd="0" destOrd="0" presId="urn:microsoft.com/office/officeart/2005/8/layout/orgChart1"/>
    <dgm:cxn modelId="{98AC87F2-8B4F-4456-AB63-E6147D4EA48E}" type="presParOf" srcId="{95C5C636-14CD-4CAD-9CED-52311A94E323}" destId="{77E3F1EF-7943-4485-B185-14F9F3192FB4}" srcOrd="1" destOrd="0" presId="urn:microsoft.com/office/officeart/2005/8/layout/orgChart1"/>
    <dgm:cxn modelId="{31845C27-886E-487B-AFE3-D77CC429E0F7}" type="presParOf" srcId="{77E3F1EF-7943-4485-B185-14F9F3192FB4}" destId="{857EFCF4-DFAF-44C4-B65B-555D36C95C62}" srcOrd="0" destOrd="0" presId="urn:microsoft.com/office/officeart/2005/8/layout/orgChart1"/>
    <dgm:cxn modelId="{BEAB3C80-58F6-45C8-ABD6-2A2FEE52ED33}" type="presParOf" srcId="{857EFCF4-DFAF-44C4-B65B-555D36C95C62}" destId="{DC73DB69-1232-4218-A344-35F4A6106AFE}" srcOrd="0" destOrd="0" presId="urn:microsoft.com/office/officeart/2005/8/layout/orgChart1"/>
    <dgm:cxn modelId="{7BE577EB-22B2-4797-A83E-B2990CAD29E3}" type="presParOf" srcId="{857EFCF4-DFAF-44C4-B65B-555D36C95C62}" destId="{9DE8CB86-3EE9-4BCD-992F-A2D5C6021479}" srcOrd="1" destOrd="0" presId="urn:microsoft.com/office/officeart/2005/8/layout/orgChart1"/>
    <dgm:cxn modelId="{F52110BF-C72D-4F94-B9A3-33BDA7E18F64}" type="presParOf" srcId="{77E3F1EF-7943-4485-B185-14F9F3192FB4}" destId="{3EF00737-8818-42B8-A6B0-E77EFD24C03F}" srcOrd="1" destOrd="0" presId="urn:microsoft.com/office/officeart/2005/8/layout/orgChart1"/>
    <dgm:cxn modelId="{9E657B3F-4CE2-4E21-B31E-DE8F27D06FF4}" type="presParOf" srcId="{77E3F1EF-7943-4485-B185-14F9F3192FB4}" destId="{96836F91-9AE1-45A3-9ED8-7626528AC937}" srcOrd="2" destOrd="0" presId="urn:microsoft.com/office/officeart/2005/8/layout/orgChart1"/>
    <dgm:cxn modelId="{92A068B3-A554-40E0-A664-7896420FB06B}" type="presParOf" srcId="{95C5C636-14CD-4CAD-9CED-52311A94E323}" destId="{10C6CDC7-2F69-4EC7-85E4-883254F6FD71}" srcOrd="2" destOrd="0" presId="urn:microsoft.com/office/officeart/2005/8/layout/orgChart1"/>
    <dgm:cxn modelId="{21E9653A-3F2A-4114-B137-6A6171290492}" type="presParOf" srcId="{95C5C636-14CD-4CAD-9CED-52311A94E323}" destId="{B2078AD5-278A-4E76-B39E-D8BAA3D797C4}" srcOrd="3" destOrd="0" presId="urn:microsoft.com/office/officeart/2005/8/layout/orgChart1"/>
    <dgm:cxn modelId="{72104F9D-248A-47C6-BF3F-2A94BB12C9B4}" type="presParOf" srcId="{B2078AD5-278A-4E76-B39E-D8BAA3D797C4}" destId="{3E925716-5325-4EB4-91C6-63E750836DAA}" srcOrd="0" destOrd="0" presId="urn:microsoft.com/office/officeart/2005/8/layout/orgChart1"/>
    <dgm:cxn modelId="{69AFB1BF-521E-4CC8-8A8A-299D68EC80ED}" type="presParOf" srcId="{3E925716-5325-4EB4-91C6-63E750836DAA}" destId="{B61E4D82-920C-4C4C-9C5C-76334CB41D92}" srcOrd="0" destOrd="0" presId="urn:microsoft.com/office/officeart/2005/8/layout/orgChart1"/>
    <dgm:cxn modelId="{1ED155BF-D003-43B6-BB8C-B648C6F7955C}" type="presParOf" srcId="{3E925716-5325-4EB4-91C6-63E750836DAA}" destId="{BD85F9B0-AA47-48D3-A8F8-9EE8B9CEFE94}" srcOrd="1" destOrd="0" presId="urn:microsoft.com/office/officeart/2005/8/layout/orgChart1"/>
    <dgm:cxn modelId="{5457862F-9E42-48A4-952E-F9F8E5702A12}" type="presParOf" srcId="{B2078AD5-278A-4E76-B39E-D8BAA3D797C4}" destId="{BBCDA459-9E6D-42A7-BFFC-13515F2CB5A8}" srcOrd="1" destOrd="0" presId="urn:microsoft.com/office/officeart/2005/8/layout/orgChart1"/>
    <dgm:cxn modelId="{ED373889-264B-4F1E-8181-F4B906AE90E3}" type="presParOf" srcId="{B2078AD5-278A-4E76-B39E-D8BAA3D797C4}" destId="{52E8D2E6-38A1-404B-B33C-6899002CAC9B}" srcOrd="2" destOrd="0" presId="urn:microsoft.com/office/officeart/2005/8/layout/orgChart1"/>
    <dgm:cxn modelId="{38EA3C2C-38C3-41BD-BF7B-87ECBEE1A781}" type="presParOf" srcId="{24B7F01C-FDEC-43A6-AB44-1190D1B335E6}" destId="{F9B17BC3-3370-4B02-B98C-EB1C39254CF9}" srcOrd="2" destOrd="0" presId="urn:microsoft.com/office/officeart/2005/8/layout/orgChart1"/>
    <dgm:cxn modelId="{13A6EC24-C995-4D7E-88F9-0DF48C012FA5}" type="presParOf" srcId="{7664D428-3BAE-463C-91E5-028749EF4D4D}" destId="{5EE617E9-A644-42AC-8FAC-775AE082FA58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6CDC7-2F69-4EC7-85E4-883254F6FD71}">
      <dsp:nvSpPr>
        <dsp:cNvPr id="0" name=""/>
        <dsp:cNvSpPr/>
      </dsp:nvSpPr>
      <dsp:spPr>
        <a:xfrm>
          <a:off x="7888662" y="1619788"/>
          <a:ext cx="200529" cy="1564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131"/>
              </a:lnTo>
              <a:lnTo>
                <a:pt x="200529" y="156413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AE7894-0D5E-4C4D-83F2-9156CFE5F83D}">
      <dsp:nvSpPr>
        <dsp:cNvPr id="0" name=""/>
        <dsp:cNvSpPr/>
      </dsp:nvSpPr>
      <dsp:spPr>
        <a:xfrm>
          <a:off x="7888662" y="1619788"/>
          <a:ext cx="200529" cy="614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957"/>
              </a:lnTo>
              <a:lnTo>
                <a:pt x="200529" y="614957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DA1E77-3924-4338-A8FE-8DCCB27C2B85}">
      <dsp:nvSpPr>
        <dsp:cNvPr id="0" name=""/>
        <dsp:cNvSpPr/>
      </dsp:nvSpPr>
      <dsp:spPr>
        <a:xfrm>
          <a:off x="5188195" y="670614"/>
          <a:ext cx="3235212" cy="280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370"/>
              </a:lnTo>
              <a:lnTo>
                <a:pt x="3235212" y="140370"/>
              </a:lnTo>
              <a:lnTo>
                <a:pt x="3235212" y="28074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905DE4-E29B-4199-A6CC-91F41AAE93E1}">
      <dsp:nvSpPr>
        <dsp:cNvPr id="0" name=""/>
        <dsp:cNvSpPr/>
      </dsp:nvSpPr>
      <dsp:spPr>
        <a:xfrm>
          <a:off x="6271055" y="1619788"/>
          <a:ext cx="200529" cy="1564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131"/>
              </a:lnTo>
              <a:lnTo>
                <a:pt x="200529" y="156413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EBC067-2304-401B-A3E4-2812F01F0F8D}">
      <dsp:nvSpPr>
        <dsp:cNvPr id="0" name=""/>
        <dsp:cNvSpPr/>
      </dsp:nvSpPr>
      <dsp:spPr>
        <a:xfrm>
          <a:off x="6271055" y="1619788"/>
          <a:ext cx="200529" cy="614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957"/>
              </a:lnTo>
              <a:lnTo>
                <a:pt x="200529" y="614957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4DA9F-75A1-4B05-A5BF-8CF0D1FCE8EB}">
      <dsp:nvSpPr>
        <dsp:cNvPr id="0" name=""/>
        <dsp:cNvSpPr/>
      </dsp:nvSpPr>
      <dsp:spPr>
        <a:xfrm>
          <a:off x="5188195" y="670614"/>
          <a:ext cx="1617606" cy="2807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370"/>
              </a:lnTo>
              <a:lnTo>
                <a:pt x="1617606" y="140370"/>
              </a:lnTo>
              <a:lnTo>
                <a:pt x="1617606" y="28074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AA830F-EA4E-414B-B782-1F77F43D29CF}">
      <dsp:nvSpPr>
        <dsp:cNvPr id="0" name=""/>
        <dsp:cNvSpPr/>
      </dsp:nvSpPr>
      <dsp:spPr>
        <a:xfrm>
          <a:off x="4653449" y="1619788"/>
          <a:ext cx="200529" cy="1564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131"/>
              </a:lnTo>
              <a:lnTo>
                <a:pt x="200529" y="156413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D64A5-2F23-405F-BAEF-62251AEA5C0E}">
      <dsp:nvSpPr>
        <dsp:cNvPr id="0" name=""/>
        <dsp:cNvSpPr/>
      </dsp:nvSpPr>
      <dsp:spPr>
        <a:xfrm>
          <a:off x="4653449" y="1619788"/>
          <a:ext cx="200529" cy="614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957"/>
              </a:lnTo>
              <a:lnTo>
                <a:pt x="200529" y="614957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BD6CEA-1818-4F13-9994-725A0862DA3C}">
      <dsp:nvSpPr>
        <dsp:cNvPr id="0" name=""/>
        <dsp:cNvSpPr/>
      </dsp:nvSpPr>
      <dsp:spPr>
        <a:xfrm>
          <a:off x="5142475" y="670614"/>
          <a:ext cx="91440" cy="28074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074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3F4BE-0174-4AA2-B8BA-C4A97B0C237F}">
      <dsp:nvSpPr>
        <dsp:cNvPr id="0" name=""/>
        <dsp:cNvSpPr/>
      </dsp:nvSpPr>
      <dsp:spPr>
        <a:xfrm>
          <a:off x="3035843" y="1619788"/>
          <a:ext cx="200529" cy="2513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3305"/>
              </a:lnTo>
              <a:lnTo>
                <a:pt x="200529" y="2513305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7E778-CCA8-4133-B2A6-7099E641FA4B}">
      <dsp:nvSpPr>
        <dsp:cNvPr id="0" name=""/>
        <dsp:cNvSpPr/>
      </dsp:nvSpPr>
      <dsp:spPr>
        <a:xfrm>
          <a:off x="3035843" y="1619788"/>
          <a:ext cx="200529" cy="1564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131"/>
              </a:lnTo>
              <a:lnTo>
                <a:pt x="200529" y="156413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7E89C1-08AB-48E2-8A1A-846A0E8D1AFD}">
      <dsp:nvSpPr>
        <dsp:cNvPr id="0" name=""/>
        <dsp:cNvSpPr/>
      </dsp:nvSpPr>
      <dsp:spPr>
        <a:xfrm>
          <a:off x="3035843" y="1619788"/>
          <a:ext cx="200529" cy="614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957"/>
              </a:lnTo>
              <a:lnTo>
                <a:pt x="200529" y="614957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C82AB7-4E7E-4EEE-8EE3-4C9CE790671E}">
      <dsp:nvSpPr>
        <dsp:cNvPr id="0" name=""/>
        <dsp:cNvSpPr/>
      </dsp:nvSpPr>
      <dsp:spPr>
        <a:xfrm>
          <a:off x="3570589" y="670614"/>
          <a:ext cx="1617606" cy="280741"/>
        </a:xfrm>
        <a:custGeom>
          <a:avLst/>
          <a:gdLst/>
          <a:ahLst/>
          <a:cxnLst/>
          <a:rect l="0" t="0" r="0" b="0"/>
          <a:pathLst>
            <a:path>
              <a:moveTo>
                <a:pt x="1617606" y="0"/>
              </a:moveTo>
              <a:lnTo>
                <a:pt x="1617606" y="140370"/>
              </a:lnTo>
              <a:lnTo>
                <a:pt x="0" y="140370"/>
              </a:lnTo>
              <a:lnTo>
                <a:pt x="0" y="28074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83E961-2471-447F-A2C4-1471B91D0830}">
      <dsp:nvSpPr>
        <dsp:cNvPr id="0" name=""/>
        <dsp:cNvSpPr/>
      </dsp:nvSpPr>
      <dsp:spPr>
        <a:xfrm>
          <a:off x="1418236" y="1619788"/>
          <a:ext cx="200529" cy="3462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2479"/>
              </a:lnTo>
              <a:lnTo>
                <a:pt x="200529" y="3462479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9BBAE3-E725-4A64-8ECE-EC3BD4234DA1}">
      <dsp:nvSpPr>
        <dsp:cNvPr id="0" name=""/>
        <dsp:cNvSpPr/>
      </dsp:nvSpPr>
      <dsp:spPr>
        <a:xfrm>
          <a:off x="1418236" y="1619788"/>
          <a:ext cx="200529" cy="2513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3305"/>
              </a:lnTo>
              <a:lnTo>
                <a:pt x="200529" y="2513305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871868-5934-4B44-A4C0-C1E779F0B296}">
      <dsp:nvSpPr>
        <dsp:cNvPr id="0" name=""/>
        <dsp:cNvSpPr/>
      </dsp:nvSpPr>
      <dsp:spPr>
        <a:xfrm>
          <a:off x="1418236" y="1619788"/>
          <a:ext cx="200529" cy="1564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4131"/>
              </a:lnTo>
              <a:lnTo>
                <a:pt x="200529" y="1564131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7C35C-ABF3-4E63-88C1-B836D753D026}">
      <dsp:nvSpPr>
        <dsp:cNvPr id="0" name=""/>
        <dsp:cNvSpPr/>
      </dsp:nvSpPr>
      <dsp:spPr>
        <a:xfrm>
          <a:off x="1418236" y="1619788"/>
          <a:ext cx="200529" cy="6149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957"/>
              </a:lnTo>
              <a:lnTo>
                <a:pt x="200529" y="614957"/>
              </a:lnTo>
            </a:path>
          </a:pathLst>
        </a:custGeom>
        <a:noFill/>
        <a:ln w="19050" cap="flat" cmpd="sng" algn="ctr">
          <a:solidFill>
            <a:schemeClr val="accent1">
              <a:tint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BAEBC-F6C5-457A-9CA8-404A4003FEF7}">
      <dsp:nvSpPr>
        <dsp:cNvPr id="0" name=""/>
        <dsp:cNvSpPr/>
      </dsp:nvSpPr>
      <dsp:spPr>
        <a:xfrm>
          <a:off x="1952982" y="670614"/>
          <a:ext cx="3235212" cy="280741"/>
        </a:xfrm>
        <a:custGeom>
          <a:avLst/>
          <a:gdLst/>
          <a:ahLst/>
          <a:cxnLst/>
          <a:rect l="0" t="0" r="0" b="0"/>
          <a:pathLst>
            <a:path>
              <a:moveTo>
                <a:pt x="3235212" y="0"/>
              </a:moveTo>
              <a:lnTo>
                <a:pt x="3235212" y="140370"/>
              </a:lnTo>
              <a:lnTo>
                <a:pt x="0" y="140370"/>
              </a:lnTo>
              <a:lnTo>
                <a:pt x="0" y="280741"/>
              </a:lnTo>
            </a:path>
          </a:pathLst>
        </a:custGeom>
        <a:noFill/>
        <a:ln w="1905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B56BDE-09C1-4A30-A80A-2E180168C7BE}">
      <dsp:nvSpPr>
        <dsp:cNvPr id="0" name=""/>
        <dsp:cNvSpPr/>
      </dsp:nvSpPr>
      <dsp:spPr>
        <a:xfrm>
          <a:off x="4519763" y="2182"/>
          <a:ext cx="1336864" cy="66843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Amministratore Unico</a:t>
          </a:r>
          <a:endParaRPr lang="it-IT" sz="1200" kern="1200" dirty="0"/>
        </a:p>
      </dsp:txBody>
      <dsp:txXfrm>
        <a:off x="4519763" y="2182"/>
        <a:ext cx="1336864" cy="668432"/>
      </dsp:txXfrm>
    </dsp:sp>
    <dsp:sp modelId="{0524AFB9-EA04-4CBC-B4F9-84CC19AAC758}">
      <dsp:nvSpPr>
        <dsp:cNvPr id="0" name=""/>
        <dsp:cNvSpPr/>
      </dsp:nvSpPr>
      <dsp:spPr>
        <a:xfrm>
          <a:off x="1284550" y="951356"/>
          <a:ext cx="1336864" cy="668432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Direzione Tecnica</a:t>
          </a:r>
          <a:endParaRPr lang="it-IT" sz="1200" kern="1200" dirty="0"/>
        </a:p>
      </dsp:txBody>
      <dsp:txXfrm>
        <a:off x="1284550" y="951356"/>
        <a:ext cx="1336864" cy="668432"/>
      </dsp:txXfrm>
    </dsp:sp>
    <dsp:sp modelId="{20CD06D9-3F0A-4688-A6CA-F956409A88DD}">
      <dsp:nvSpPr>
        <dsp:cNvPr id="0" name=""/>
        <dsp:cNvSpPr/>
      </dsp:nvSpPr>
      <dsp:spPr>
        <a:xfrm>
          <a:off x="1618766" y="1900530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Facility Management</a:t>
          </a:r>
        </a:p>
      </dsp:txBody>
      <dsp:txXfrm>
        <a:off x="1618766" y="1900530"/>
        <a:ext cx="1336864" cy="668432"/>
      </dsp:txXfrm>
    </dsp:sp>
    <dsp:sp modelId="{08EB730B-73A8-44C6-AF78-6D5F10CB93F4}">
      <dsp:nvSpPr>
        <dsp:cNvPr id="0" name=""/>
        <dsp:cNvSpPr/>
      </dsp:nvSpPr>
      <dsp:spPr>
        <a:xfrm>
          <a:off x="1618766" y="2849704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Pulizia e sanificazione</a:t>
          </a:r>
        </a:p>
      </dsp:txBody>
      <dsp:txXfrm>
        <a:off x="1618766" y="2849704"/>
        <a:ext cx="1336864" cy="668432"/>
      </dsp:txXfrm>
    </dsp:sp>
    <dsp:sp modelId="{5944FC2A-F080-492B-AC7A-F3035FDC2A88}">
      <dsp:nvSpPr>
        <dsp:cNvPr id="0" name=""/>
        <dsp:cNvSpPr/>
      </dsp:nvSpPr>
      <dsp:spPr>
        <a:xfrm>
          <a:off x="1618766" y="3798878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Facchinaggio e manovalanza</a:t>
          </a:r>
        </a:p>
      </dsp:txBody>
      <dsp:txXfrm>
        <a:off x="1618766" y="3798878"/>
        <a:ext cx="1336864" cy="668432"/>
      </dsp:txXfrm>
    </dsp:sp>
    <dsp:sp modelId="{F655F278-D352-4CB1-9BCD-242792F84E32}">
      <dsp:nvSpPr>
        <dsp:cNvPr id="0" name=""/>
        <dsp:cNvSpPr/>
      </dsp:nvSpPr>
      <dsp:spPr>
        <a:xfrm>
          <a:off x="1618766" y="4748052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Reception e portierato</a:t>
          </a:r>
        </a:p>
      </dsp:txBody>
      <dsp:txXfrm>
        <a:off x="1618766" y="4748052"/>
        <a:ext cx="1336864" cy="668432"/>
      </dsp:txXfrm>
    </dsp:sp>
    <dsp:sp modelId="{A2D13B9C-F326-424F-A9A4-E562CE02147C}">
      <dsp:nvSpPr>
        <dsp:cNvPr id="0" name=""/>
        <dsp:cNvSpPr/>
      </dsp:nvSpPr>
      <dsp:spPr>
        <a:xfrm>
          <a:off x="2902156" y="951356"/>
          <a:ext cx="1336864" cy="668432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Qualità, Ambiente e Sicurezza</a:t>
          </a:r>
          <a:endParaRPr lang="it-IT" sz="1200" kern="1200" dirty="0"/>
        </a:p>
      </dsp:txBody>
      <dsp:txXfrm>
        <a:off x="2902156" y="951356"/>
        <a:ext cx="1336864" cy="668432"/>
      </dsp:txXfrm>
    </dsp:sp>
    <dsp:sp modelId="{156F71F1-4E46-4A3B-A7DD-B9A3115A01FC}">
      <dsp:nvSpPr>
        <dsp:cNvPr id="0" name=""/>
        <dsp:cNvSpPr/>
      </dsp:nvSpPr>
      <dsp:spPr>
        <a:xfrm>
          <a:off x="3236372" y="1900530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Sistema Qualità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UNI EN ISO 9001</a:t>
          </a:r>
        </a:p>
      </dsp:txBody>
      <dsp:txXfrm>
        <a:off x="3236372" y="1900530"/>
        <a:ext cx="1336864" cy="668432"/>
      </dsp:txXfrm>
    </dsp:sp>
    <dsp:sp modelId="{9F8CCBB5-B5E5-4D09-A17A-0A50C6A7994C}">
      <dsp:nvSpPr>
        <dsp:cNvPr id="0" name=""/>
        <dsp:cNvSpPr/>
      </dsp:nvSpPr>
      <dsp:spPr>
        <a:xfrm>
          <a:off x="3236372" y="2849704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Sistema Ambientale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ISO 14001</a:t>
          </a:r>
        </a:p>
      </dsp:txBody>
      <dsp:txXfrm>
        <a:off x="3236372" y="2849704"/>
        <a:ext cx="1336864" cy="668432"/>
      </dsp:txXfrm>
    </dsp:sp>
    <dsp:sp modelId="{4B59B45C-2CBA-4436-B7BE-D6FD56350306}">
      <dsp:nvSpPr>
        <dsp:cNvPr id="0" name=""/>
        <dsp:cNvSpPr/>
      </dsp:nvSpPr>
      <dsp:spPr>
        <a:xfrm>
          <a:off x="3236372" y="3798878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Salute e Sicurezza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ISO 45001</a:t>
          </a:r>
        </a:p>
      </dsp:txBody>
      <dsp:txXfrm>
        <a:off x="3236372" y="3798878"/>
        <a:ext cx="1336864" cy="668432"/>
      </dsp:txXfrm>
    </dsp:sp>
    <dsp:sp modelId="{061F2CC9-F605-43AB-8DA8-800A677BDFA4}">
      <dsp:nvSpPr>
        <dsp:cNvPr id="0" name=""/>
        <dsp:cNvSpPr/>
      </dsp:nvSpPr>
      <dsp:spPr>
        <a:xfrm>
          <a:off x="4519763" y="951356"/>
          <a:ext cx="1336864" cy="668432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Commerciale</a:t>
          </a:r>
          <a:endParaRPr lang="it-IT" sz="1200" kern="1200" dirty="0"/>
        </a:p>
      </dsp:txBody>
      <dsp:txXfrm>
        <a:off x="4519763" y="951356"/>
        <a:ext cx="1336864" cy="668432"/>
      </dsp:txXfrm>
    </dsp:sp>
    <dsp:sp modelId="{B02286CC-77A3-4E2C-BF1D-A4799ADD3F5F}">
      <dsp:nvSpPr>
        <dsp:cNvPr id="0" name=""/>
        <dsp:cNvSpPr/>
      </dsp:nvSpPr>
      <dsp:spPr>
        <a:xfrm>
          <a:off x="4853979" y="1900530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Ufficio Gare</a:t>
          </a:r>
          <a:endParaRPr lang="it-IT" sz="1200" kern="1200" dirty="0"/>
        </a:p>
      </dsp:txBody>
      <dsp:txXfrm>
        <a:off x="4853979" y="1900530"/>
        <a:ext cx="1336864" cy="668432"/>
      </dsp:txXfrm>
    </dsp:sp>
    <dsp:sp modelId="{D2160FD8-431D-4089-8627-EF90C75AC100}">
      <dsp:nvSpPr>
        <dsp:cNvPr id="0" name=""/>
        <dsp:cNvSpPr/>
      </dsp:nvSpPr>
      <dsp:spPr>
        <a:xfrm>
          <a:off x="4853979" y="2849704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Ufficio Acquisti</a:t>
          </a:r>
          <a:endParaRPr lang="it-IT" sz="1200" kern="1200" dirty="0"/>
        </a:p>
      </dsp:txBody>
      <dsp:txXfrm>
        <a:off x="4853979" y="2849704"/>
        <a:ext cx="1336864" cy="668432"/>
      </dsp:txXfrm>
    </dsp:sp>
    <dsp:sp modelId="{D016E96F-4AB3-4E95-8812-D93D5F4FD868}">
      <dsp:nvSpPr>
        <dsp:cNvPr id="0" name=""/>
        <dsp:cNvSpPr/>
      </dsp:nvSpPr>
      <dsp:spPr>
        <a:xfrm>
          <a:off x="6137369" y="951356"/>
          <a:ext cx="1336864" cy="668432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Amministrazione</a:t>
          </a:r>
          <a:endParaRPr lang="it-IT" sz="1200" kern="1200" dirty="0"/>
        </a:p>
      </dsp:txBody>
      <dsp:txXfrm>
        <a:off x="6137369" y="951356"/>
        <a:ext cx="1336864" cy="668432"/>
      </dsp:txXfrm>
    </dsp:sp>
    <dsp:sp modelId="{295C4FA8-57BD-4D03-897D-2522C0258E49}">
      <dsp:nvSpPr>
        <dsp:cNvPr id="0" name=""/>
        <dsp:cNvSpPr/>
      </dsp:nvSpPr>
      <dsp:spPr>
        <a:xfrm>
          <a:off x="6471585" y="1900530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Contabilità e fatturazione</a:t>
          </a:r>
          <a:endParaRPr lang="it-IT" sz="1200" kern="1200" dirty="0"/>
        </a:p>
      </dsp:txBody>
      <dsp:txXfrm>
        <a:off x="6471585" y="1900530"/>
        <a:ext cx="1336864" cy="668432"/>
      </dsp:txXfrm>
    </dsp:sp>
    <dsp:sp modelId="{06FB18B2-91C3-4449-A4EA-DC5AD5E7B266}">
      <dsp:nvSpPr>
        <dsp:cNvPr id="0" name=""/>
        <dsp:cNvSpPr/>
      </dsp:nvSpPr>
      <dsp:spPr>
        <a:xfrm>
          <a:off x="6471585" y="2849704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Gestione del personale</a:t>
          </a:r>
        </a:p>
      </dsp:txBody>
      <dsp:txXfrm>
        <a:off x="6471585" y="2849704"/>
        <a:ext cx="1336864" cy="668432"/>
      </dsp:txXfrm>
    </dsp:sp>
    <dsp:sp modelId="{FBDC589E-E0C4-4FB8-B163-D8E927F0C1F4}">
      <dsp:nvSpPr>
        <dsp:cNvPr id="0" name=""/>
        <dsp:cNvSpPr/>
      </dsp:nvSpPr>
      <dsp:spPr>
        <a:xfrm>
          <a:off x="7754975" y="951356"/>
          <a:ext cx="1336864" cy="668432"/>
        </a:xfrm>
        <a:prstGeom prst="rect">
          <a:avLst/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RSPP</a:t>
          </a:r>
          <a:endParaRPr lang="it-IT" sz="1200" kern="1200" dirty="0"/>
        </a:p>
      </dsp:txBody>
      <dsp:txXfrm>
        <a:off x="7754975" y="951356"/>
        <a:ext cx="1336864" cy="668432"/>
      </dsp:txXfrm>
    </dsp:sp>
    <dsp:sp modelId="{DC73DB69-1232-4218-A344-35F4A6106AFE}">
      <dsp:nvSpPr>
        <dsp:cNvPr id="0" name=""/>
        <dsp:cNvSpPr/>
      </dsp:nvSpPr>
      <dsp:spPr>
        <a:xfrm>
          <a:off x="8089191" y="1900530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Medico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competente</a:t>
          </a:r>
        </a:p>
      </dsp:txBody>
      <dsp:txXfrm>
        <a:off x="8089191" y="1900530"/>
        <a:ext cx="1336864" cy="668432"/>
      </dsp:txXfrm>
    </dsp:sp>
    <dsp:sp modelId="{B61E4D82-920C-4C4C-9C5C-76334CB41D92}">
      <dsp:nvSpPr>
        <dsp:cNvPr id="0" name=""/>
        <dsp:cNvSpPr/>
      </dsp:nvSpPr>
      <dsp:spPr>
        <a:xfrm>
          <a:off x="8089191" y="2849704"/>
          <a:ext cx="1336864" cy="668432"/>
        </a:xfrm>
        <a:prstGeom prst="rect">
          <a:avLst/>
        </a:prstGeom>
        <a:solidFill>
          <a:schemeClr val="accent1">
            <a:tint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RLS</a:t>
          </a:r>
          <a:endParaRPr lang="it-IT" sz="1200" kern="1200" dirty="0"/>
        </a:p>
      </dsp:txBody>
      <dsp:txXfrm>
        <a:off x="8089191" y="2849704"/>
        <a:ext cx="1336864" cy="6684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DD02D6-21C8-394E-B00E-DFE175D1F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6DDEC1A-2ADC-4795-CE51-BE5352C30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B1E0E54-B004-EAD6-AB89-CA1070C76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A57173-EF56-A8A8-BFEE-A55DAA2E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4D04BB-6883-B6A7-E5E4-D1F04961F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0716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6BE68B-123A-629D-0E64-5037248A2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423CED5-0699-4491-DAE3-20399BEC8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CB122E-BE28-F0D3-20CB-41FB9C96B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8252E11-6DD7-42C0-FBDD-0595B1C25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F53D859-E01F-9858-8671-D0A1716CC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1192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B3D2114-2115-80E2-9F7E-677C2AE55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D647033-77B1-FF69-FB39-040A50D0D3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A6BA5A-29EE-71E6-D330-8E60736E8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21A4DD-D907-5D06-AE04-47D867A2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4E51F0-CB45-9549-698F-0744B001D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8433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72527F-C547-F7C4-BC6B-DE9DF5DA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EE9553-91C7-D2E9-8236-CFECB149B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253FF5-BDE4-5211-040F-9359944AD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39E535-7B54-38C5-ED5F-5D0FE694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6B1B07-BBEB-C748-BB92-065126282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547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AD65F8-5B85-3142-B51D-E4140D7D3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D06E31-D1C8-4976-C093-3E41EDEA0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952BA4-7F60-36BC-BF8A-80164BE8A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6052E6-37BD-ACA2-627D-070F13419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602F16-B794-B4D6-3E56-5991BE372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83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C670AC-01B8-EB48-7C0A-778E0A1EB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03A25E-E663-88AC-0A7B-49FA9D546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8536514-B575-014E-8382-709D4D1A3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BBBF1C-3C6C-2B02-0789-94D587422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9CCD4F1-10BE-A0F5-E012-2E5EF356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FE98B3E-6BCE-62CB-BD5E-8BDD9AF7F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219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A92BDD-FF73-4838-0630-6B10E589E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EBC38FC-6744-6131-49BA-1DB885D10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F2CD862-740F-3A1C-557A-E400ED889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34169CE-5461-E2B8-B14B-281B5BA475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30C0B13-3344-ADBA-C129-96904DD5AC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F17208A-3644-B454-C0A1-17B81691C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0B9D4AB-5656-F812-3C6F-2E7A8F641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063D06C-6A2D-FAC4-FBAE-5BE3DCC0A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167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4D5502-B73E-6398-CBAA-F20E2371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4603071-00E6-2F48-EA15-DA8116C5B3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D5C7CA9-EF77-8599-2938-28E7CBA4B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DF54BDC-66F2-A062-385D-EF0CD6CEE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679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5AC57D8-C4F2-4DF3-31C2-4C4215ED0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4DBA7C-AB56-31EC-8AEC-E205118FB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2A814C8-1A0D-E973-2651-2608E1AC1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31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B2B39E-FE93-AD8A-3594-F87FFF64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5FFF8E-B8EB-0C0D-BB53-916588131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BCCD78-7D48-1A92-CBF2-BA2FA096E6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42665B8-84EF-234A-CC8C-27B6DC776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27F1A7-7D65-15C1-80DE-20AC8D162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773A933-76EF-539C-244F-5CCE7188A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481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DABF87-A4FB-72C4-0D12-374980FFE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589F25D-5E27-59F1-3F29-BD8BB3AEC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5560906-5193-1C8F-AF8F-B05B4A7A30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15937B-B27C-8456-8A33-6E6734AAB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A4CEA4B-A3CC-D220-8AAE-22EFAC52D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12D7945-965A-D5C6-C2AB-C175630A3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108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BEE7AC-3280-0EAA-561A-6699EA588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1553A8B-FFDD-89A0-2553-2C0C17F8A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CFEF94-DEBD-F06C-CE30-467DDE7B8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94CF28-53AF-41EE-94F7-32E02FA83E65}" type="datetimeFigureOut">
              <a:rPr lang="it-IT" smtClean="0"/>
              <a:t>25/06/2025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C59CC26-9D6D-E20A-6631-1B2B0264BE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C01ACD-8E09-8AA7-6173-74A7203F29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9D81FD-B7F4-4EE1-85A9-AAA4F52A2B4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537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D93E24F8-7FD9-40DB-8DA0-E10B35CF92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5820384"/>
              </p:ext>
            </p:extLst>
          </p:nvPr>
        </p:nvGraphicFramePr>
        <p:xfrm>
          <a:off x="852128" y="410496"/>
          <a:ext cx="1071060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Immagine 2" descr="Immagine che contiene testo, schermata, Carattere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97E98E19-92A3-53CB-88C8-EE5B3405CD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039" y="167149"/>
            <a:ext cx="1462435" cy="1058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754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51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Danilo Piscitelli</dc:creator>
  <cp:lastModifiedBy>Danilo Piscitelli</cp:lastModifiedBy>
  <cp:revision>2</cp:revision>
  <dcterms:created xsi:type="dcterms:W3CDTF">2025-05-28T06:42:28Z</dcterms:created>
  <dcterms:modified xsi:type="dcterms:W3CDTF">2025-06-25T10:13:48Z</dcterms:modified>
</cp:coreProperties>
</file>